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89" r:id="rId3"/>
    <p:sldId id="292" r:id="rId4"/>
    <p:sldId id="293" r:id="rId5"/>
    <p:sldId id="287" r:id="rId6"/>
    <p:sldId id="299" r:id="rId7"/>
    <p:sldId id="296" r:id="rId8"/>
    <p:sldId id="298" r:id="rId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057">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A0BE"/>
    <a:srgbClr val="AF302A"/>
    <a:srgbClr val="39753F"/>
    <a:srgbClr val="A81103"/>
    <a:srgbClr val="4B3F37"/>
    <a:srgbClr val="B94E35"/>
    <a:srgbClr val="628F35"/>
    <a:srgbClr val="3C62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7" d="100"/>
          <a:sy n="107" d="100"/>
        </p:scale>
        <p:origin x="114" y="654"/>
      </p:cViewPr>
      <p:guideLst>
        <p:guide orient="horz" pos="2057"/>
        <p:guide pos="287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74752" y="2794400"/>
            <a:ext cx="7772400" cy="1102519"/>
          </a:xfrm>
        </p:spPr>
        <p:txBody>
          <a:bodyPr lIns="0" bIns="0" anchor="b">
            <a:normAutofit/>
          </a:bodyPr>
          <a:lstStyle>
            <a:lvl1pPr algn="l">
              <a:defRPr sz="3900" b="1" i="0" cap="all">
                <a:solidFill>
                  <a:srgbClr val="EAE6DE"/>
                </a:solidFill>
              </a:defRPr>
            </a:lvl1pPr>
          </a:lstStyle>
          <a:p>
            <a:r>
              <a:rPr lang="en-US"/>
              <a:t>Click to edit Master title style</a:t>
            </a:r>
            <a:endParaRPr lang="en-US" dirty="0"/>
          </a:p>
        </p:txBody>
      </p:sp>
      <p:sp>
        <p:nvSpPr>
          <p:cNvPr id="3" name="Subtitle 2"/>
          <p:cNvSpPr>
            <a:spLocks noGrp="1"/>
          </p:cNvSpPr>
          <p:nvPr>
            <p:ph type="subTitle" idx="1"/>
          </p:nvPr>
        </p:nvSpPr>
        <p:spPr>
          <a:xfrm>
            <a:off x="1174752" y="4024312"/>
            <a:ext cx="6621462" cy="192881"/>
          </a:xfrm>
        </p:spPr>
        <p:txBody>
          <a:bodyPr lIns="0" tIns="0" bIns="0">
            <a:noAutofit/>
          </a:bodyPr>
          <a:lstStyle>
            <a:lvl1pPr marL="0" indent="0" algn="l">
              <a:buNone/>
              <a:defRPr sz="1800">
                <a:solidFill>
                  <a:srgbClr val="EAE6D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7386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1127126" y="2084785"/>
            <a:ext cx="6873875" cy="0"/>
          </a:xfrm>
          <a:prstGeom prst="line">
            <a:avLst/>
          </a:prstGeom>
          <a:ln w="38100" cmpd="sng">
            <a:solidFill>
              <a:srgbClr val="7CA0B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127126" y="4056460"/>
            <a:ext cx="6873875" cy="0"/>
          </a:xfrm>
          <a:prstGeom prst="line">
            <a:avLst/>
          </a:prstGeom>
          <a:ln w="38100" cmpd="sng">
            <a:solidFill>
              <a:srgbClr val="7CA0BE"/>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74611"/>
            <a:ext cx="8229600" cy="375049"/>
          </a:xfrm>
        </p:spPr>
        <p:txBody>
          <a:bodyPr lIns="0" tIns="0" bIns="0" anchor="t">
            <a:noAutofit/>
          </a:bodyPr>
          <a:lstStyle>
            <a:lvl1pPr>
              <a:defRPr sz="42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1127124" y="2345715"/>
            <a:ext cx="6873876" cy="1617200"/>
          </a:xfrm>
        </p:spPr>
        <p:txBody>
          <a:bodyPr lIns="0" tIns="0" rIns="0" bIns="0">
            <a:noAutofit/>
          </a:bodyPr>
          <a:lstStyle>
            <a:lvl1pPr marL="0" indent="0" algn="ctr">
              <a:lnSpc>
                <a:spcPts val="2350"/>
              </a:lnSpc>
              <a:spcBef>
                <a:spcPts val="0"/>
              </a:spcBef>
              <a:buFontTx/>
              <a:buNone/>
              <a:defRPr sz="1400">
                <a:solidFill>
                  <a:srgbClr val="7CA0BE"/>
                </a:solidFill>
              </a:defRPr>
            </a:lvl1pPr>
            <a:lvl2pPr marL="457200" indent="0" algn="ctr">
              <a:lnSpc>
                <a:spcPts val="2350"/>
              </a:lnSpc>
              <a:spcBef>
                <a:spcPts val="0"/>
              </a:spcBef>
              <a:buFontTx/>
              <a:buNone/>
              <a:defRPr sz="1400">
                <a:solidFill>
                  <a:srgbClr val="7CA0BE"/>
                </a:solidFill>
              </a:defRPr>
            </a:lvl2pPr>
            <a:lvl3pPr marL="914400" indent="0" algn="ctr">
              <a:lnSpc>
                <a:spcPts val="2350"/>
              </a:lnSpc>
              <a:spcBef>
                <a:spcPts val="0"/>
              </a:spcBef>
              <a:buFontTx/>
              <a:buNone/>
              <a:defRPr sz="1400">
                <a:solidFill>
                  <a:srgbClr val="7CA0BE"/>
                </a:solidFill>
              </a:defRPr>
            </a:lvl3pPr>
            <a:lvl4pPr marL="1371600" indent="0" algn="ctr">
              <a:lnSpc>
                <a:spcPts val="2350"/>
              </a:lnSpc>
              <a:spcBef>
                <a:spcPts val="0"/>
              </a:spcBef>
              <a:buFontTx/>
              <a:buNone/>
              <a:defRPr sz="1400">
                <a:solidFill>
                  <a:srgbClr val="7CA0BE"/>
                </a:solidFill>
              </a:defRPr>
            </a:lvl4pPr>
            <a:lvl5pPr marL="1828800" indent="0" algn="ctr">
              <a:lnSpc>
                <a:spcPts val="2350"/>
              </a:lnSpc>
              <a:spcBef>
                <a:spcPts val="0"/>
              </a:spcBef>
              <a:buFontTx/>
              <a:buNone/>
              <a:defRPr sz="1400">
                <a:solidFill>
                  <a:srgbClr val="7CA0B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52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1127126" y="2084785"/>
            <a:ext cx="6873875" cy="0"/>
          </a:xfrm>
          <a:prstGeom prst="line">
            <a:avLst/>
          </a:prstGeom>
          <a:ln w="38100" cmpd="sng">
            <a:solidFill>
              <a:srgbClr val="B94E35"/>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127126" y="4056460"/>
            <a:ext cx="6873875" cy="0"/>
          </a:xfrm>
          <a:prstGeom prst="line">
            <a:avLst/>
          </a:prstGeom>
          <a:ln w="38100" cmpd="sng">
            <a:solidFill>
              <a:srgbClr val="B94E3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74611"/>
            <a:ext cx="8229600" cy="375049"/>
          </a:xfrm>
        </p:spPr>
        <p:txBody>
          <a:bodyPr lIns="0" tIns="0" bIns="0" anchor="t">
            <a:noAutofit/>
          </a:bodyPr>
          <a:lstStyle>
            <a:lvl1pPr>
              <a:defRPr sz="42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1127124" y="2345715"/>
            <a:ext cx="6873876" cy="1617200"/>
          </a:xfrm>
        </p:spPr>
        <p:txBody>
          <a:bodyPr lIns="0" tIns="0" rIns="0" bIns="0">
            <a:noAutofit/>
          </a:bodyPr>
          <a:lstStyle>
            <a:lvl1pPr marL="0" indent="0" algn="ctr">
              <a:lnSpc>
                <a:spcPts val="2350"/>
              </a:lnSpc>
              <a:spcBef>
                <a:spcPts val="0"/>
              </a:spcBef>
              <a:buFontTx/>
              <a:buNone/>
              <a:defRPr sz="1400">
                <a:solidFill>
                  <a:srgbClr val="B94E35"/>
                </a:solidFill>
              </a:defRPr>
            </a:lvl1pPr>
            <a:lvl2pPr marL="457200" indent="0" algn="ctr">
              <a:lnSpc>
                <a:spcPts val="2350"/>
              </a:lnSpc>
              <a:spcBef>
                <a:spcPts val="0"/>
              </a:spcBef>
              <a:buFontTx/>
              <a:buNone/>
              <a:defRPr sz="1400">
                <a:solidFill>
                  <a:srgbClr val="B94E35"/>
                </a:solidFill>
              </a:defRPr>
            </a:lvl2pPr>
            <a:lvl3pPr marL="914400" indent="0" algn="ctr">
              <a:lnSpc>
                <a:spcPts val="2350"/>
              </a:lnSpc>
              <a:spcBef>
                <a:spcPts val="0"/>
              </a:spcBef>
              <a:buFontTx/>
              <a:buNone/>
              <a:defRPr sz="1400">
                <a:solidFill>
                  <a:srgbClr val="B94E35"/>
                </a:solidFill>
              </a:defRPr>
            </a:lvl3pPr>
            <a:lvl4pPr marL="1371600" indent="0" algn="ctr">
              <a:lnSpc>
                <a:spcPts val="2350"/>
              </a:lnSpc>
              <a:spcBef>
                <a:spcPts val="0"/>
              </a:spcBef>
              <a:buFontTx/>
              <a:buNone/>
              <a:defRPr sz="1400">
                <a:solidFill>
                  <a:srgbClr val="B94E35"/>
                </a:solidFill>
              </a:defRPr>
            </a:lvl4pPr>
            <a:lvl5pPr marL="1828800" indent="0" algn="ctr">
              <a:lnSpc>
                <a:spcPts val="2350"/>
              </a:lnSpc>
              <a:spcBef>
                <a:spcPts val="0"/>
              </a:spcBef>
              <a:buFontTx/>
              <a:buNone/>
              <a:defRPr sz="1400">
                <a:solidFill>
                  <a:srgbClr val="B94E3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175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1127126" y="2084785"/>
            <a:ext cx="6873875" cy="0"/>
          </a:xfrm>
          <a:prstGeom prst="line">
            <a:avLst/>
          </a:prstGeom>
          <a:ln w="38100" cmpd="sng">
            <a:solidFill>
              <a:srgbClr val="628F35"/>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127126" y="4056460"/>
            <a:ext cx="6873875" cy="0"/>
          </a:xfrm>
          <a:prstGeom prst="line">
            <a:avLst/>
          </a:prstGeom>
          <a:ln w="38100" cmpd="sng">
            <a:solidFill>
              <a:srgbClr val="628F3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74611"/>
            <a:ext cx="8229600" cy="375049"/>
          </a:xfrm>
        </p:spPr>
        <p:txBody>
          <a:bodyPr lIns="0" tIns="0" bIns="0" anchor="t">
            <a:noAutofit/>
          </a:bodyPr>
          <a:lstStyle>
            <a:lvl1pPr>
              <a:defRPr sz="42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1127124" y="2345715"/>
            <a:ext cx="6873876" cy="1617200"/>
          </a:xfrm>
        </p:spPr>
        <p:txBody>
          <a:bodyPr lIns="0" tIns="0" rIns="0" bIns="0">
            <a:noAutofit/>
          </a:bodyPr>
          <a:lstStyle>
            <a:lvl1pPr marL="0" indent="0" algn="ctr">
              <a:lnSpc>
                <a:spcPts val="2350"/>
              </a:lnSpc>
              <a:spcBef>
                <a:spcPts val="0"/>
              </a:spcBef>
              <a:buFontTx/>
              <a:buNone/>
              <a:defRPr sz="1400">
                <a:solidFill>
                  <a:srgbClr val="628F35"/>
                </a:solidFill>
              </a:defRPr>
            </a:lvl1pPr>
            <a:lvl2pPr marL="457200" indent="0" algn="ctr">
              <a:lnSpc>
                <a:spcPts val="2350"/>
              </a:lnSpc>
              <a:spcBef>
                <a:spcPts val="0"/>
              </a:spcBef>
              <a:buFontTx/>
              <a:buNone/>
              <a:defRPr sz="1400">
                <a:solidFill>
                  <a:srgbClr val="628F35"/>
                </a:solidFill>
              </a:defRPr>
            </a:lvl2pPr>
            <a:lvl3pPr marL="914400" indent="0" algn="ctr">
              <a:lnSpc>
                <a:spcPts val="2350"/>
              </a:lnSpc>
              <a:spcBef>
                <a:spcPts val="0"/>
              </a:spcBef>
              <a:buFontTx/>
              <a:buNone/>
              <a:defRPr sz="1400">
                <a:solidFill>
                  <a:srgbClr val="628F35"/>
                </a:solidFill>
              </a:defRPr>
            </a:lvl3pPr>
            <a:lvl4pPr marL="1371600" indent="0" algn="ctr">
              <a:lnSpc>
                <a:spcPts val="2350"/>
              </a:lnSpc>
              <a:spcBef>
                <a:spcPts val="0"/>
              </a:spcBef>
              <a:buFontTx/>
              <a:buNone/>
              <a:defRPr sz="1400">
                <a:solidFill>
                  <a:srgbClr val="628F35"/>
                </a:solidFill>
              </a:defRPr>
            </a:lvl4pPr>
            <a:lvl5pPr marL="1828800" indent="0" algn="ctr">
              <a:lnSpc>
                <a:spcPts val="2350"/>
              </a:lnSpc>
              <a:spcBef>
                <a:spcPts val="0"/>
              </a:spcBef>
              <a:buFontTx/>
              <a:buNone/>
              <a:defRPr sz="1400">
                <a:solidFill>
                  <a:srgbClr val="628F3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319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3450" y="2053433"/>
            <a:ext cx="3545245" cy="1497410"/>
          </a:xfrm>
        </p:spPr>
        <p:txBody>
          <a:bodyPr lIns="0" tIns="0" bIns="0" anchor="t">
            <a:noAutofit/>
          </a:bodyPr>
          <a:lstStyle>
            <a:lvl1pPr algn="l">
              <a:lnSpc>
                <a:spcPts val="4300"/>
              </a:lnSpc>
              <a:defRPr sz="33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5048250" y="1537307"/>
            <a:ext cx="3274099" cy="2331024"/>
          </a:xfrm>
        </p:spPr>
        <p:txBody>
          <a:bodyPr lIns="0" tIns="0" rIns="0" bIns="0">
            <a:noAutofit/>
          </a:bodyPr>
          <a:lstStyle>
            <a:lvl1pPr marL="0" indent="0" algn="l">
              <a:lnSpc>
                <a:spcPts val="2350"/>
              </a:lnSpc>
              <a:spcBef>
                <a:spcPts val="0"/>
              </a:spcBef>
              <a:buFontTx/>
              <a:buNone/>
              <a:defRPr sz="1400">
                <a:solidFill>
                  <a:srgbClr val="7CA0BE"/>
                </a:solidFill>
              </a:defRPr>
            </a:lvl1pPr>
            <a:lvl2pPr marL="457200" indent="0" algn="l">
              <a:lnSpc>
                <a:spcPts val="2350"/>
              </a:lnSpc>
              <a:spcBef>
                <a:spcPts val="0"/>
              </a:spcBef>
              <a:buFontTx/>
              <a:buNone/>
              <a:defRPr sz="1400">
                <a:solidFill>
                  <a:srgbClr val="7CA0BE"/>
                </a:solidFill>
              </a:defRPr>
            </a:lvl2pPr>
            <a:lvl3pPr marL="914400" indent="0" algn="l">
              <a:lnSpc>
                <a:spcPts val="2350"/>
              </a:lnSpc>
              <a:spcBef>
                <a:spcPts val="0"/>
              </a:spcBef>
              <a:buFontTx/>
              <a:buNone/>
              <a:defRPr sz="1400">
                <a:solidFill>
                  <a:srgbClr val="7CA0BE"/>
                </a:solidFill>
              </a:defRPr>
            </a:lvl3pPr>
            <a:lvl4pPr marL="1371600" indent="0" algn="l">
              <a:lnSpc>
                <a:spcPts val="2350"/>
              </a:lnSpc>
              <a:spcBef>
                <a:spcPts val="0"/>
              </a:spcBef>
              <a:buFontTx/>
              <a:buNone/>
              <a:defRPr sz="1400">
                <a:solidFill>
                  <a:srgbClr val="7CA0BE"/>
                </a:solidFill>
              </a:defRPr>
            </a:lvl4pPr>
            <a:lvl5pPr marL="1828800" indent="0" algn="l">
              <a:lnSpc>
                <a:spcPts val="2350"/>
              </a:lnSpc>
              <a:spcBef>
                <a:spcPts val="0"/>
              </a:spcBef>
              <a:buFontTx/>
              <a:buNone/>
              <a:defRPr sz="1400">
                <a:solidFill>
                  <a:srgbClr val="7CA0B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6674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3450" y="2053433"/>
            <a:ext cx="3545245" cy="1497410"/>
          </a:xfrm>
        </p:spPr>
        <p:txBody>
          <a:bodyPr lIns="0" tIns="0" bIns="0" anchor="t">
            <a:noAutofit/>
          </a:bodyPr>
          <a:lstStyle>
            <a:lvl1pPr algn="l">
              <a:lnSpc>
                <a:spcPts val="4300"/>
              </a:lnSpc>
              <a:defRPr sz="33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5048250" y="1537307"/>
            <a:ext cx="3274099" cy="2331024"/>
          </a:xfrm>
        </p:spPr>
        <p:txBody>
          <a:bodyPr lIns="0" tIns="0" rIns="0" bIns="0">
            <a:noAutofit/>
          </a:bodyPr>
          <a:lstStyle>
            <a:lvl1pPr marL="0" indent="0" algn="l">
              <a:lnSpc>
                <a:spcPts val="2350"/>
              </a:lnSpc>
              <a:spcBef>
                <a:spcPts val="0"/>
              </a:spcBef>
              <a:buFontTx/>
              <a:buNone/>
              <a:defRPr sz="1400">
                <a:solidFill>
                  <a:srgbClr val="B94E35"/>
                </a:solidFill>
              </a:defRPr>
            </a:lvl1pPr>
            <a:lvl2pPr marL="457200" indent="0" algn="l">
              <a:lnSpc>
                <a:spcPts val="2350"/>
              </a:lnSpc>
              <a:spcBef>
                <a:spcPts val="0"/>
              </a:spcBef>
              <a:buFontTx/>
              <a:buNone/>
              <a:defRPr sz="1400">
                <a:solidFill>
                  <a:srgbClr val="B94E35"/>
                </a:solidFill>
              </a:defRPr>
            </a:lvl2pPr>
            <a:lvl3pPr marL="914400" indent="0" algn="l">
              <a:lnSpc>
                <a:spcPts val="2350"/>
              </a:lnSpc>
              <a:spcBef>
                <a:spcPts val="0"/>
              </a:spcBef>
              <a:buFontTx/>
              <a:buNone/>
              <a:defRPr sz="1400">
                <a:solidFill>
                  <a:srgbClr val="B94E35"/>
                </a:solidFill>
              </a:defRPr>
            </a:lvl3pPr>
            <a:lvl4pPr marL="1371600" indent="0" algn="l">
              <a:lnSpc>
                <a:spcPts val="2350"/>
              </a:lnSpc>
              <a:spcBef>
                <a:spcPts val="0"/>
              </a:spcBef>
              <a:buFontTx/>
              <a:buNone/>
              <a:defRPr sz="1400">
                <a:solidFill>
                  <a:srgbClr val="B94E35"/>
                </a:solidFill>
              </a:defRPr>
            </a:lvl4pPr>
            <a:lvl5pPr marL="1828800" indent="0" algn="l">
              <a:lnSpc>
                <a:spcPts val="2350"/>
              </a:lnSpc>
              <a:spcBef>
                <a:spcPts val="0"/>
              </a:spcBef>
              <a:buFontTx/>
              <a:buNone/>
              <a:defRPr sz="1400">
                <a:solidFill>
                  <a:srgbClr val="B94E3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3168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3450" y="2053433"/>
            <a:ext cx="3545245" cy="1497410"/>
          </a:xfrm>
        </p:spPr>
        <p:txBody>
          <a:bodyPr lIns="0" tIns="0" bIns="0" anchor="t">
            <a:noAutofit/>
          </a:bodyPr>
          <a:lstStyle>
            <a:lvl1pPr algn="l">
              <a:lnSpc>
                <a:spcPts val="4300"/>
              </a:lnSpc>
              <a:defRPr sz="33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5048250" y="1537307"/>
            <a:ext cx="3274099" cy="2331024"/>
          </a:xfrm>
        </p:spPr>
        <p:txBody>
          <a:bodyPr lIns="0" tIns="0" rIns="0" bIns="0">
            <a:noAutofit/>
          </a:bodyPr>
          <a:lstStyle>
            <a:lvl1pPr marL="0" indent="0" algn="l">
              <a:lnSpc>
                <a:spcPts val="2350"/>
              </a:lnSpc>
              <a:spcBef>
                <a:spcPts val="0"/>
              </a:spcBef>
              <a:buFontTx/>
              <a:buNone/>
              <a:defRPr sz="1400">
                <a:solidFill>
                  <a:srgbClr val="628F35"/>
                </a:solidFill>
              </a:defRPr>
            </a:lvl1pPr>
            <a:lvl2pPr marL="457200" indent="0" algn="l">
              <a:lnSpc>
                <a:spcPts val="2350"/>
              </a:lnSpc>
              <a:spcBef>
                <a:spcPts val="0"/>
              </a:spcBef>
              <a:buFontTx/>
              <a:buNone/>
              <a:defRPr sz="1400">
                <a:solidFill>
                  <a:srgbClr val="628F35"/>
                </a:solidFill>
              </a:defRPr>
            </a:lvl2pPr>
            <a:lvl3pPr marL="914400" indent="0" algn="l">
              <a:lnSpc>
                <a:spcPts val="2350"/>
              </a:lnSpc>
              <a:spcBef>
                <a:spcPts val="0"/>
              </a:spcBef>
              <a:buFontTx/>
              <a:buNone/>
              <a:defRPr sz="1400">
                <a:solidFill>
                  <a:srgbClr val="628F35"/>
                </a:solidFill>
              </a:defRPr>
            </a:lvl3pPr>
            <a:lvl4pPr marL="1371600" indent="0" algn="l">
              <a:lnSpc>
                <a:spcPts val="2350"/>
              </a:lnSpc>
              <a:spcBef>
                <a:spcPts val="0"/>
              </a:spcBef>
              <a:buFontTx/>
              <a:buNone/>
              <a:defRPr sz="1400">
                <a:solidFill>
                  <a:srgbClr val="628F35"/>
                </a:solidFill>
              </a:defRPr>
            </a:lvl4pPr>
            <a:lvl5pPr marL="1828800" indent="0" algn="l">
              <a:lnSpc>
                <a:spcPts val="2350"/>
              </a:lnSpc>
              <a:spcBef>
                <a:spcPts val="0"/>
              </a:spcBef>
              <a:buFontTx/>
              <a:buNone/>
              <a:defRPr sz="1400">
                <a:solidFill>
                  <a:srgbClr val="628F3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292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3554" y="1928108"/>
            <a:ext cx="3545245" cy="1497410"/>
          </a:xfrm>
        </p:spPr>
        <p:txBody>
          <a:bodyPr lIns="0" tIns="0" bIns="0" anchor="t">
            <a:noAutofit/>
          </a:bodyPr>
          <a:lstStyle>
            <a:lvl1pPr algn="l">
              <a:lnSpc>
                <a:spcPts val="4300"/>
              </a:lnSpc>
              <a:defRPr sz="33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1015196" y="1537306"/>
            <a:ext cx="3396652" cy="2180636"/>
          </a:xfrm>
        </p:spPr>
        <p:txBody>
          <a:bodyPr lIns="0" tIns="0" rIns="0" bIns="0">
            <a:noAutofit/>
          </a:bodyPr>
          <a:lstStyle>
            <a:lvl1pPr marL="0" indent="0" algn="l">
              <a:lnSpc>
                <a:spcPts val="2350"/>
              </a:lnSpc>
              <a:spcBef>
                <a:spcPts val="0"/>
              </a:spcBef>
              <a:buFontTx/>
              <a:buNone/>
              <a:defRPr sz="1400">
                <a:solidFill>
                  <a:srgbClr val="4B3F37"/>
                </a:solidFill>
              </a:defRPr>
            </a:lvl1pPr>
            <a:lvl2pPr marL="457200" indent="0" algn="l">
              <a:lnSpc>
                <a:spcPts val="2350"/>
              </a:lnSpc>
              <a:spcBef>
                <a:spcPts val="0"/>
              </a:spcBef>
              <a:buFontTx/>
              <a:buNone/>
              <a:defRPr sz="1400">
                <a:solidFill>
                  <a:srgbClr val="4B3F37"/>
                </a:solidFill>
              </a:defRPr>
            </a:lvl2pPr>
            <a:lvl3pPr marL="914400" indent="0" algn="l">
              <a:lnSpc>
                <a:spcPts val="2350"/>
              </a:lnSpc>
              <a:spcBef>
                <a:spcPts val="0"/>
              </a:spcBef>
              <a:buFontTx/>
              <a:buNone/>
              <a:defRPr sz="1400">
                <a:solidFill>
                  <a:srgbClr val="4B3F37"/>
                </a:solidFill>
              </a:defRPr>
            </a:lvl3pPr>
            <a:lvl4pPr marL="1371600" indent="0" algn="l">
              <a:lnSpc>
                <a:spcPts val="2350"/>
              </a:lnSpc>
              <a:spcBef>
                <a:spcPts val="0"/>
              </a:spcBef>
              <a:buFontTx/>
              <a:buNone/>
              <a:defRPr sz="1400">
                <a:solidFill>
                  <a:srgbClr val="4B3F37"/>
                </a:solidFill>
              </a:defRPr>
            </a:lvl4pPr>
            <a:lvl5pPr marL="1828800" indent="0" algn="l">
              <a:lnSpc>
                <a:spcPts val="2350"/>
              </a:lnSpc>
              <a:spcBef>
                <a:spcPts val="0"/>
              </a:spcBef>
              <a:buFontTx/>
              <a:buNone/>
              <a:defRPr sz="1400">
                <a:solidFill>
                  <a:srgbClr val="4B3F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209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3554" y="1928108"/>
            <a:ext cx="3545245" cy="1497410"/>
          </a:xfrm>
        </p:spPr>
        <p:txBody>
          <a:bodyPr lIns="0" tIns="0" bIns="0" anchor="t">
            <a:noAutofit/>
          </a:bodyPr>
          <a:lstStyle>
            <a:lvl1pPr algn="l">
              <a:lnSpc>
                <a:spcPts val="4300"/>
              </a:lnSpc>
              <a:defRPr sz="33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1015196" y="1537306"/>
            <a:ext cx="3396652" cy="2180636"/>
          </a:xfrm>
        </p:spPr>
        <p:txBody>
          <a:bodyPr lIns="0" tIns="0" rIns="0" bIns="0">
            <a:noAutofit/>
          </a:bodyPr>
          <a:lstStyle>
            <a:lvl1pPr marL="0" indent="0" algn="l">
              <a:lnSpc>
                <a:spcPts val="2350"/>
              </a:lnSpc>
              <a:spcBef>
                <a:spcPts val="0"/>
              </a:spcBef>
              <a:buFontTx/>
              <a:buNone/>
              <a:defRPr sz="1400">
                <a:solidFill>
                  <a:srgbClr val="4B3F37"/>
                </a:solidFill>
              </a:defRPr>
            </a:lvl1pPr>
            <a:lvl2pPr marL="457200" indent="0" algn="l">
              <a:lnSpc>
                <a:spcPts val="2350"/>
              </a:lnSpc>
              <a:spcBef>
                <a:spcPts val="0"/>
              </a:spcBef>
              <a:buFontTx/>
              <a:buNone/>
              <a:defRPr sz="1400">
                <a:solidFill>
                  <a:srgbClr val="4B3F37"/>
                </a:solidFill>
              </a:defRPr>
            </a:lvl2pPr>
            <a:lvl3pPr marL="914400" indent="0" algn="l">
              <a:lnSpc>
                <a:spcPts val="2350"/>
              </a:lnSpc>
              <a:spcBef>
                <a:spcPts val="0"/>
              </a:spcBef>
              <a:buFontTx/>
              <a:buNone/>
              <a:defRPr sz="1400">
                <a:solidFill>
                  <a:srgbClr val="4B3F37"/>
                </a:solidFill>
              </a:defRPr>
            </a:lvl3pPr>
            <a:lvl4pPr marL="1371600" indent="0" algn="l">
              <a:lnSpc>
                <a:spcPts val="2350"/>
              </a:lnSpc>
              <a:spcBef>
                <a:spcPts val="0"/>
              </a:spcBef>
              <a:buFontTx/>
              <a:buNone/>
              <a:defRPr sz="1400">
                <a:solidFill>
                  <a:srgbClr val="4B3F37"/>
                </a:solidFill>
              </a:defRPr>
            </a:lvl4pPr>
            <a:lvl5pPr marL="1828800" indent="0" algn="l">
              <a:lnSpc>
                <a:spcPts val="2350"/>
              </a:lnSpc>
              <a:spcBef>
                <a:spcPts val="0"/>
              </a:spcBef>
              <a:buFontTx/>
              <a:buNone/>
              <a:defRPr sz="1400">
                <a:solidFill>
                  <a:srgbClr val="4B3F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1995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3554" y="1928108"/>
            <a:ext cx="3545245" cy="1497410"/>
          </a:xfrm>
        </p:spPr>
        <p:txBody>
          <a:bodyPr lIns="0" tIns="0" bIns="0" anchor="t">
            <a:noAutofit/>
          </a:bodyPr>
          <a:lstStyle>
            <a:lvl1pPr algn="l">
              <a:lnSpc>
                <a:spcPts val="4300"/>
              </a:lnSpc>
              <a:defRPr sz="33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1015196" y="1537306"/>
            <a:ext cx="3396652" cy="2180636"/>
          </a:xfrm>
        </p:spPr>
        <p:txBody>
          <a:bodyPr lIns="0" tIns="0" rIns="0" bIns="0">
            <a:noAutofit/>
          </a:bodyPr>
          <a:lstStyle>
            <a:lvl1pPr marL="0" indent="0" algn="l">
              <a:lnSpc>
                <a:spcPts val="2350"/>
              </a:lnSpc>
              <a:spcBef>
                <a:spcPts val="0"/>
              </a:spcBef>
              <a:buFontTx/>
              <a:buNone/>
              <a:defRPr sz="1400">
                <a:solidFill>
                  <a:srgbClr val="4B3F37"/>
                </a:solidFill>
              </a:defRPr>
            </a:lvl1pPr>
            <a:lvl2pPr marL="457200" indent="0" algn="l">
              <a:lnSpc>
                <a:spcPts val="2350"/>
              </a:lnSpc>
              <a:spcBef>
                <a:spcPts val="0"/>
              </a:spcBef>
              <a:buFontTx/>
              <a:buNone/>
              <a:defRPr sz="1400">
                <a:solidFill>
                  <a:srgbClr val="4B3F37"/>
                </a:solidFill>
              </a:defRPr>
            </a:lvl2pPr>
            <a:lvl3pPr marL="914400" indent="0" algn="l">
              <a:lnSpc>
                <a:spcPts val="2350"/>
              </a:lnSpc>
              <a:spcBef>
                <a:spcPts val="0"/>
              </a:spcBef>
              <a:buFontTx/>
              <a:buNone/>
              <a:defRPr sz="1400">
                <a:solidFill>
                  <a:srgbClr val="4B3F37"/>
                </a:solidFill>
              </a:defRPr>
            </a:lvl3pPr>
            <a:lvl4pPr marL="1371600" indent="0" algn="l">
              <a:lnSpc>
                <a:spcPts val="2350"/>
              </a:lnSpc>
              <a:spcBef>
                <a:spcPts val="0"/>
              </a:spcBef>
              <a:buFontTx/>
              <a:buNone/>
              <a:defRPr sz="1400">
                <a:solidFill>
                  <a:srgbClr val="4B3F37"/>
                </a:solidFill>
              </a:defRPr>
            </a:lvl4pPr>
            <a:lvl5pPr marL="1828800" indent="0" algn="l">
              <a:lnSpc>
                <a:spcPts val="2350"/>
              </a:lnSpc>
              <a:spcBef>
                <a:spcPts val="0"/>
              </a:spcBef>
              <a:buFontTx/>
              <a:buNone/>
              <a:defRPr sz="1400">
                <a:solidFill>
                  <a:srgbClr val="4B3F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621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3296" y="622860"/>
            <a:ext cx="7520195" cy="738993"/>
          </a:xfrm>
        </p:spPr>
        <p:txBody>
          <a:bodyPr lIns="0" tIns="0" bIns="0" anchor="t">
            <a:noAutofit/>
          </a:bodyPr>
          <a:lstStyle>
            <a:lvl1pPr algn="ctr">
              <a:lnSpc>
                <a:spcPts val="4300"/>
              </a:lnSpc>
              <a:defRPr sz="3900" b="1" i="0" cap="all">
                <a:solidFill>
                  <a:srgbClr val="7CA0BE"/>
                </a:solidFill>
              </a:defRPr>
            </a:lvl1pPr>
          </a:lstStyle>
          <a:p>
            <a:r>
              <a:rPr lang="en-US"/>
              <a:t>Click to edit Master title style</a:t>
            </a:r>
            <a:endParaRPr lang="en-US" dirty="0"/>
          </a:p>
        </p:txBody>
      </p:sp>
      <p:sp>
        <p:nvSpPr>
          <p:cNvPr id="3" name="Content Placeholder 2"/>
          <p:cNvSpPr>
            <a:spLocks noGrp="1"/>
          </p:cNvSpPr>
          <p:nvPr>
            <p:ph idx="1"/>
          </p:nvPr>
        </p:nvSpPr>
        <p:spPr>
          <a:xfrm>
            <a:off x="1053831" y="1378563"/>
            <a:ext cx="7029989" cy="1286658"/>
          </a:xfrm>
        </p:spPr>
        <p:txBody>
          <a:bodyPr lIns="0" tIns="0" rIns="0" bIns="0">
            <a:noAutofit/>
          </a:bodyPr>
          <a:lstStyle>
            <a:lvl1pPr marL="0" indent="0" algn="ctr">
              <a:lnSpc>
                <a:spcPts val="2350"/>
              </a:lnSpc>
              <a:spcBef>
                <a:spcPts val="0"/>
              </a:spcBef>
              <a:buFontTx/>
              <a:buNone/>
              <a:defRPr sz="1400">
                <a:solidFill>
                  <a:srgbClr val="4B3F37"/>
                </a:solidFill>
              </a:defRPr>
            </a:lvl1pPr>
            <a:lvl2pPr marL="457200" indent="0" algn="ctr">
              <a:lnSpc>
                <a:spcPts val="2350"/>
              </a:lnSpc>
              <a:spcBef>
                <a:spcPts val="0"/>
              </a:spcBef>
              <a:buFontTx/>
              <a:buNone/>
              <a:defRPr sz="1400">
                <a:solidFill>
                  <a:srgbClr val="4B3F37"/>
                </a:solidFill>
              </a:defRPr>
            </a:lvl2pPr>
            <a:lvl3pPr marL="914400" indent="0" algn="ctr">
              <a:lnSpc>
                <a:spcPts val="2350"/>
              </a:lnSpc>
              <a:spcBef>
                <a:spcPts val="0"/>
              </a:spcBef>
              <a:buFontTx/>
              <a:buNone/>
              <a:defRPr sz="1400">
                <a:solidFill>
                  <a:srgbClr val="4B3F37"/>
                </a:solidFill>
              </a:defRPr>
            </a:lvl3pPr>
            <a:lvl4pPr marL="1371600" indent="0" algn="ctr">
              <a:lnSpc>
                <a:spcPts val="2350"/>
              </a:lnSpc>
              <a:spcBef>
                <a:spcPts val="0"/>
              </a:spcBef>
              <a:buFontTx/>
              <a:buNone/>
              <a:defRPr sz="1400">
                <a:solidFill>
                  <a:srgbClr val="4B3F37"/>
                </a:solidFill>
              </a:defRPr>
            </a:lvl4pPr>
            <a:lvl5pPr marL="1828800" indent="0" algn="ctr">
              <a:lnSpc>
                <a:spcPts val="2350"/>
              </a:lnSpc>
              <a:spcBef>
                <a:spcPts val="0"/>
              </a:spcBef>
              <a:buFontTx/>
              <a:buNone/>
              <a:defRPr sz="1400">
                <a:solidFill>
                  <a:srgbClr val="4B3F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1114104" y="3275130"/>
            <a:ext cx="1983103" cy="1345143"/>
          </a:xfrm>
        </p:spPr>
        <p:txBody>
          <a:bodyPr lIns="0" tIns="0" rIns="0" bIns="0">
            <a:noAutofit/>
          </a:bodyPr>
          <a:lstStyle>
            <a:lvl1pPr marL="0" indent="0" algn="l">
              <a:lnSpc>
                <a:spcPts val="1950"/>
              </a:lnSpc>
              <a:spcBef>
                <a:spcPts val="0"/>
              </a:spcBef>
              <a:buFontTx/>
              <a:buNone/>
              <a:defRPr sz="1200" cap="all">
                <a:solidFill>
                  <a:srgbClr val="EAE6DE"/>
                </a:solidFill>
              </a:defRPr>
            </a:lvl1pPr>
            <a:lvl2pPr marL="0" indent="0" algn="l">
              <a:lnSpc>
                <a:spcPts val="1950"/>
              </a:lnSpc>
              <a:spcBef>
                <a:spcPts val="0"/>
              </a:spcBef>
              <a:buFontTx/>
              <a:buNone/>
              <a:defRPr sz="1200" cap="all">
                <a:solidFill>
                  <a:srgbClr val="EAE6DE"/>
                </a:solidFill>
              </a:defRPr>
            </a:lvl2pPr>
            <a:lvl3pPr marL="0" indent="0" algn="l">
              <a:lnSpc>
                <a:spcPts val="1950"/>
              </a:lnSpc>
              <a:spcBef>
                <a:spcPts val="0"/>
              </a:spcBef>
              <a:buFontTx/>
              <a:buNone/>
              <a:defRPr sz="1200" cap="all">
                <a:solidFill>
                  <a:srgbClr val="EAE6DE"/>
                </a:solidFill>
              </a:defRPr>
            </a:lvl3pPr>
            <a:lvl4pPr marL="0" indent="0" algn="l">
              <a:lnSpc>
                <a:spcPts val="1950"/>
              </a:lnSpc>
              <a:spcBef>
                <a:spcPts val="0"/>
              </a:spcBef>
              <a:buFontTx/>
              <a:buNone/>
              <a:defRPr sz="1200" cap="all">
                <a:solidFill>
                  <a:srgbClr val="EAE6DE"/>
                </a:solidFill>
              </a:defRPr>
            </a:lvl4pPr>
            <a:lvl5pPr marL="0" indent="0" algn="l">
              <a:lnSpc>
                <a:spcPts val="1950"/>
              </a:lnSpc>
              <a:spcBef>
                <a:spcPts val="0"/>
              </a:spcBef>
              <a:buFontTx/>
              <a:buNone/>
              <a:defRPr sz="1200" cap="all">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1"/>
          </p:nvPr>
        </p:nvSpPr>
        <p:spPr>
          <a:xfrm>
            <a:off x="3799092" y="3275130"/>
            <a:ext cx="1983103" cy="1345143"/>
          </a:xfrm>
        </p:spPr>
        <p:txBody>
          <a:bodyPr lIns="0" tIns="0" rIns="0" bIns="0">
            <a:noAutofit/>
          </a:bodyPr>
          <a:lstStyle>
            <a:lvl1pPr marL="0" indent="0" algn="l">
              <a:lnSpc>
                <a:spcPts val="1950"/>
              </a:lnSpc>
              <a:spcBef>
                <a:spcPts val="0"/>
              </a:spcBef>
              <a:buFontTx/>
              <a:buNone/>
              <a:defRPr sz="1200" cap="all">
                <a:solidFill>
                  <a:srgbClr val="EAE6DE"/>
                </a:solidFill>
              </a:defRPr>
            </a:lvl1pPr>
            <a:lvl2pPr marL="0" indent="0" algn="l">
              <a:lnSpc>
                <a:spcPts val="1950"/>
              </a:lnSpc>
              <a:spcBef>
                <a:spcPts val="0"/>
              </a:spcBef>
              <a:buFontTx/>
              <a:buNone/>
              <a:defRPr sz="1200" cap="all">
                <a:solidFill>
                  <a:srgbClr val="EAE6DE"/>
                </a:solidFill>
              </a:defRPr>
            </a:lvl2pPr>
            <a:lvl3pPr marL="0" indent="0" algn="l">
              <a:lnSpc>
                <a:spcPts val="1950"/>
              </a:lnSpc>
              <a:spcBef>
                <a:spcPts val="0"/>
              </a:spcBef>
              <a:buFontTx/>
              <a:buNone/>
              <a:defRPr sz="1200" cap="all">
                <a:solidFill>
                  <a:srgbClr val="EAE6DE"/>
                </a:solidFill>
              </a:defRPr>
            </a:lvl3pPr>
            <a:lvl4pPr marL="0" indent="0" algn="l">
              <a:lnSpc>
                <a:spcPts val="1950"/>
              </a:lnSpc>
              <a:spcBef>
                <a:spcPts val="0"/>
              </a:spcBef>
              <a:buFontTx/>
              <a:buNone/>
              <a:defRPr sz="1200" cap="all">
                <a:solidFill>
                  <a:srgbClr val="EAE6DE"/>
                </a:solidFill>
              </a:defRPr>
            </a:lvl4pPr>
            <a:lvl5pPr marL="0" indent="0" algn="l">
              <a:lnSpc>
                <a:spcPts val="1950"/>
              </a:lnSpc>
              <a:spcBef>
                <a:spcPts val="0"/>
              </a:spcBef>
              <a:buFontTx/>
              <a:buNone/>
              <a:defRPr sz="1200" cap="all">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2"/>
          </p:nvPr>
        </p:nvSpPr>
        <p:spPr>
          <a:xfrm>
            <a:off x="6350387" y="3275130"/>
            <a:ext cx="1983103" cy="1345143"/>
          </a:xfrm>
        </p:spPr>
        <p:txBody>
          <a:bodyPr lIns="0" tIns="0" rIns="0" bIns="0">
            <a:noAutofit/>
          </a:bodyPr>
          <a:lstStyle>
            <a:lvl1pPr marL="0" indent="0" algn="l">
              <a:lnSpc>
                <a:spcPts val="1950"/>
              </a:lnSpc>
              <a:spcBef>
                <a:spcPts val="0"/>
              </a:spcBef>
              <a:buFontTx/>
              <a:buNone/>
              <a:defRPr sz="1200" cap="all">
                <a:solidFill>
                  <a:srgbClr val="EAE6DE"/>
                </a:solidFill>
              </a:defRPr>
            </a:lvl1pPr>
            <a:lvl2pPr marL="0" indent="0" algn="l">
              <a:lnSpc>
                <a:spcPts val="1950"/>
              </a:lnSpc>
              <a:spcBef>
                <a:spcPts val="0"/>
              </a:spcBef>
              <a:buFontTx/>
              <a:buNone/>
              <a:defRPr sz="1200" cap="all">
                <a:solidFill>
                  <a:srgbClr val="EAE6DE"/>
                </a:solidFill>
              </a:defRPr>
            </a:lvl2pPr>
            <a:lvl3pPr marL="0" indent="0" algn="l">
              <a:lnSpc>
                <a:spcPts val="1950"/>
              </a:lnSpc>
              <a:spcBef>
                <a:spcPts val="0"/>
              </a:spcBef>
              <a:buFontTx/>
              <a:buNone/>
              <a:defRPr sz="1200" cap="all">
                <a:solidFill>
                  <a:srgbClr val="EAE6DE"/>
                </a:solidFill>
              </a:defRPr>
            </a:lvl3pPr>
            <a:lvl4pPr marL="0" indent="0" algn="l">
              <a:lnSpc>
                <a:spcPts val="1950"/>
              </a:lnSpc>
              <a:spcBef>
                <a:spcPts val="0"/>
              </a:spcBef>
              <a:buFontTx/>
              <a:buNone/>
              <a:defRPr sz="1200" cap="all">
                <a:solidFill>
                  <a:srgbClr val="EAE6DE"/>
                </a:solidFill>
              </a:defRPr>
            </a:lvl4pPr>
            <a:lvl5pPr marL="0" indent="0" algn="l">
              <a:lnSpc>
                <a:spcPts val="1950"/>
              </a:lnSpc>
              <a:spcBef>
                <a:spcPts val="0"/>
              </a:spcBef>
              <a:buFontTx/>
              <a:buNone/>
              <a:defRPr sz="1200" cap="all">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733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74752" y="2794400"/>
            <a:ext cx="7772400" cy="1102519"/>
          </a:xfrm>
        </p:spPr>
        <p:txBody>
          <a:bodyPr lIns="0" bIns="0" anchor="b">
            <a:normAutofit/>
          </a:bodyPr>
          <a:lstStyle>
            <a:lvl1pPr algn="l">
              <a:defRPr sz="3900" b="1" i="0" cap="all">
                <a:solidFill>
                  <a:srgbClr val="EAE6DE"/>
                </a:solidFill>
              </a:defRPr>
            </a:lvl1pPr>
          </a:lstStyle>
          <a:p>
            <a:r>
              <a:rPr lang="en-US"/>
              <a:t>Click to edit Master title style</a:t>
            </a:r>
            <a:endParaRPr lang="en-US" dirty="0"/>
          </a:p>
        </p:txBody>
      </p:sp>
      <p:sp>
        <p:nvSpPr>
          <p:cNvPr id="3" name="Subtitle 2"/>
          <p:cNvSpPr>
            <a:spLocks noGrp="1"/>
          </p:cNvSpPr>
          <p:nvPr>
            <p:ph type="subTitle" idx="1"/>
          </p:nvPr>
        </p:nvSpPr>
        <p:spPr>
          <a:xfrm>
            <a:off x="1174752" y="4024312"/>
            <a:ext cx="6621462" cy="192881"/>
          </a:xfrm>
        </p:spPr>
        <p:txBody>
          <a:bodyPr lIns="0" tIns="0" bIns="0">
            <a:noAutofit/>
          </a:bodyPr>
          <a:lstStyle>
            <a:lvl1pPr marL="0" indent="0" algn="l">
              <a:buNone/>
              <a:defRPr sz="1800">
                <a:solidFill>
                  <a:srgbClr val="EAE6D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62086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3296" y="622860"/>
            <a:ext cx="7520195" cy="738993"/>
          </a:xfrm>
        </p:spPr>
        <p:txBody>
          <a:bodyPr lIns="0" tIns="0" bIns="0" anchor="t">
            <a:noAutofit/>
          </a:bodyPr>
          <a:lstStyle>
            <a:lvl1pPr algn="ctr">
              <a:lnSpc>
                <a:spcPts val="4300"/>
              </a:lnSpc>
              <a:defRPr sz="3900" b="1" i="0" cap="all">
                <a:solidFill>
                  <a:srgbClr val="B94E35"/>
                </a:solidFill>
              </a:defRPr>
            </a:lvl1pPr>
          </a:lstStyle>
          <a:p>
            <a:r>
              <a:rPr lang="en-US"/>
              <a:t>Click to edit Master title style</a:t>
            </a:r>
            <a:endParaRPr lang="en-US" dirty="0"/>
          </a:p>
        </p:txBody>
      </p:sp>
      <p:sp>
        <p:nvSpPr>
          <p:cNvPr id="3" name="Content Placeholder 2"/>
          <p:cNvSpPr>
            <a:spLocks noGrp="1"/>
          </p:cNvSpPr>
          <p:nvPr>
            <p:ph idx="1"/>
          </p:nvPr>
        </p:nvSpPr>
        <p:spPr>
          <a:xfrm>
            <a:off x="1053831" y="1378563"/>
            <a:ext cx="7029989" cy="1286658"/>
          </a:xfrm>
        </p:spPr>
        <p:txBody>
          <a:bodyPr lIns="0" tIns="0" rIns="0" bIns="0">
            <a:noAutofit/>
          </a:bodyPr>
          <a:lstStyle>
            <a:lvl1pPr marL="0" indent="0" algn="ctr">
              <a:lnSpc>
                <a:spcPts val="2350"/>
              </a:lnSpc>
              <a:spcBef>
                <a:spcPts val="0"/>
              </a:spcBef>
              <a:buFontTx/>
              <a:buNone/>
              <a:defRPr sz="1400">
                <a:solidFill>
                  <a:srgbClr val="4B3F37"/>
                </a:solidFill>
              </a:defRPr>
            </a:lvl1pPr>
            <a:lvl2pPr marL="457200" indent="0" algn="ctr">
              <a:lnSpc>
                <a:spcPts val="2350"/>
              </a:lnSpc>
              <a:spcBef>
                <a:spcPts val="0"/>
              </a:spcBef>
              <a:buFontTx/>
              <a:buNone/>
              <a:defRPr sz="1400">
                <a:solidFill>
                  <a:srgbClr val="4B3F37"/>
                </a:solidFill>
              </a:defRPr>
            </a:lvl2pPr>
            <a:lvl3pPr marL="914400" indent="0" algn="ctr">
              <a:lnSpc>
                <a:spcPts val="2350"/>
              </a:lnSpc>
              <a:spcBef>
                <a:spcPts val="0"/>
              </a:spcBef>
              <a:buFontTx/>
              <a:buNone/>
              <a:defRPr sz="1400">
                <a:solidFill>
                  <a:srgbClr val="4B3F37"/>
                </a:solidFill>
              </a:defRPr>
            </a:lvl3pPr>
            <a:lvl4pPr marL="1371600" indent="0" algn="ctr">
              <a:lnSpc>
                <a:spcPts val="2350"/>
              </a:lnSpc>
              <a:spcBef>
                <a:spcPts val="0"/>
              </a:spcBef>
              <a:buFontTx/>
              <a:buNone/>
              <a:defRPr sz="1400">
                <a:solidFill>
                  <a:srgbClr val="4B3F37"/>
                </a:solidFill>
              </a:defRPr>
            </a:lvl4pPr>
            <a:lvl5pPr marL="1828800" indent="0" algn="ctr">
              <a:lnSpc>
                <a:spcPts val="2350"/>
              </a:lnSpc>
              <a:spcBef>
                <a:spcPts val="0"/>
              </a:spcBef>
              <a:buFontTx/>
              <a:buNone/>
              <a:defRPr sz="1400">
                <a:solidFill>
                  <a:srgbClr val="4B3F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1114104" y="3275130"/>
            <a:ext cx="1983103" cy="1345143"/>
          </a:xfrm>
        </p:spPr>
        <p:txBody>
          <a:bodyPr lIns="0" tIns="0" rIns="0" bIns="0">
            <a:noAutofit/>
          </a:bodyPr>
          <a:lstStyle>
            <a:lvl1pPr marL="0" indent="0" algn="l">
              <a:lnSpc>
                <a:spcPts val="1950"/>
              </a:lnSpc>
              <a:spcBef>
                <a:spcPts val="0"/>
              </a:spcBef>
              <a:buFontTx/>
              <a:buNone/>
              <a:defRPr sz="1200" cap="all">
                <a:solidFill>
                  <a:srgbClr val="EAE6DE"/>
                </a:solidFill>
              </a:defRPr>
            </a:lvl1pPr>
            <a:lvl2pPr marL="0" indent="0" algn="l">
              <a:lnSpc>
                <a:spcPts val="1950"/>
              </a:lnSpc>
              <a:spcBef>
                <a:spcPts val="0"/>
              </a:spcBef>
              <a:buFontTx/>
              <a:buNone/>
              <a:defRPr sz="1200" cap="all">
                <a:solidFill>
                  <a:srgbClr val="EAE6DE"/>
                </a:solidFill>
              </a:defRPr>
            </a:lvl2pPr>
            <a:lvl3pPr marL="0" indent="0" algn="l">
              <a:lnSpc>
                <a:spcPts val="1950"/>
              </a:lnSpc>
              <a:spcBef>
                <a:spcPts val="0"/>
              </a:spcBef>
              <a:buFontTx/>
              <a:buNone/>
              <a:defRPr sz="1200" cap="all">
                <a:solidFill>
                  <a:srgbClr val="EAE6DE"/>
                </a:solidFill>
              </a:defRPr>
            </a:lvl3pPr>
            <a:lvl4pPr marL="0" indent="0" algn="l">
              <a:lnSpc>
                <a:spcPts val="1950"/>
              </a:lnSpc>
              <a:spcBef>
                <a:spcPts val="0"/>
              </a:spcBef>
              <a:buFontTx/>
              <a:buNone/>
              <a:defRPr sz="1200" cap="all">
                <a:solidFill>
                  <a:srgbClr val="EAE6DE"/>
                </a:solidFill>
              </a:defRPr>
            </a:lvl4pPr>
            <a:lvl5pPr marL="0" indent="0" algn="l">
              <a:lnSpc>
                <a:spcPts val="1950"/>
              </a:lnSpc>
              <a:spcBef>
                <a:spcPts val="0"/>
              </a:spcBef>
              <a:buFontTx/>
              <a:buNone/>
              <a:defRPr sz="1200" cap="all">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1"/>
          </p:nvPr>
        </p:nvSpPr>
        <p:spPr>
          <a:xfrm>
            <a:off x="3799092" y="3275130"/>
            <a:ext cx="1983103" cy="1345143"/>
          </a:xfrm>
        </p:spPr>
        <p:txBody>
          <a:bodyPr lIns="0" tIns="0" rIns="0" bIns="0">
            <a:noAutofit/>
          </a:bodyPr>
          <a:lstStyle>
            <a:lvl1pPr marL="0" indent="0" algn="l">
              <a:lnSpc>
                <a:spcPts val="1950"/>
              </a:lnSpc>
              <a:spcBef>
                <a:spcPts val="0"/>
              </a:spcBef>
              <a:buFontTx/>
              <a:buNone/>
              <a:defRPr sz="1200" cap="all">
                <a:solidFill>
                  <a:srgbClr val="EAE6DE"/>
                </a:solidFill>
              </a:defRPr>
            </a:lvl1pPr>
            <a:lvl2pPr marL="0" indent="0" algn="l">
              <a:lnSpc>
                <a:spcPts val="1950"/>
              </a:lnSpc>
              <a:spcBef>
                <a:spcPts val="0"/>
              </a:spcBef>
              <a:buFontTx/>
              <a:buNone/>
              <a:defRPr sz="1200" cap="all">
                <a:solidFill>
                  <a:srgbClr val="EAE6DE"/>
                </a:solidFill>
              </a:defRPr>
            </a:lvl2pPr>
            <a:lvl3pPr marL="0" indent="0" algn="l">
              <a:lnSpc>
                <a:spcPts val="1950"/>
              </a:lnSpc>
              <a:spcBef>
                <a:spcPts val="0"/>
              </a:spcBef>
              <a:buFontTx/>
              <a:buNone/>
              <a:defRPr sz="1200" cap="all">
                <a:solidFill>
                  <a:srgbClr val="EAE6DE"/>
                </a:solidFill>
              </a:defRPr>
            </a:lvl3pPr>
            <a:lvl4pPr marL="0" indent="0" algn="l">
              <a:lnSpc>
                <a:spcPts val="1950"/>
              </a:lnSpc>
              <a:spcBef>
                <a:spcPts val="0"/>
              </a:spcBef>
              <a:buFontTx/>
              <a:buNone/>
              <a:defRPr sz="1200" cap="all">
                <a:solidFill>
                  <a:srgbClr val="EAE6DE"/>
                </a:solidFill>
              </a:defRPr>
            </a:lvl4pPr>
            <a:lvl5pPr marL="0" indent="0" algn="l">
              <a:lnSpc>
                <a:spcPts val="1950"/>
              </a:lnSpc>
              <a:spcBef>
                <a:spcPts val="0"/>
              </a:spcBef>
              <a:buFontTx/>
              <a:buNone/>
              <a:defRPr sz="1200" cap="all">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2"/>
          </p:nvPr>
        </p:nvSpPr>
        <p:spPr>
          <a:xfrm>
            <a:off x="6350387" y="3275130"/>
            <a:ext cx="1983103" cy="1345143"/>
          </a:xfrm>
        </p:spPr>
        <p:txBody>
          <a:bodyPr lIns="0" tIns="0" rIns="0" bIns="0">
            <a:noAutofit/>
          </a:bodyPr>
          <a:lstStyle>
            <a:lvl1pPr marL="0" indent="0" algn="l">
              <a:lnSpc>
                <a:spcPts val="1950"/>
              </a:lnSpc>
              <a:spcBef>
                <a:spcPts val="0"/>
              </a:spcBef>
              <a:buFontTx/>
              <a:buNone/>
              <a:defRPr sz="1200" cap="all">
                <a:solidFill>
                  <a:srgbClr val="EAE6DE"/>
                </a:solidFill>
              </a:defRPr>
            </a:lvl1pPr>
            <a:lvl2pPr marL="0" indent="0" algn="l">
              <a:lnSpc>
                <a:spcPts val="1950"/>
              </a:lnSpc>
              <a:spcBef>
                <a:spcPts val="0"/>
              </a:spcBef>
              <a:buFontTx/>
              <a:buNone/>
              <a:defRPr sz="1200" cap="all">
                <a:solidFill>
                  <a:srgbClr val="EAE6DE"/>
                </a:solidFill>
              </a:defRPr>
            </a:lvl2pPr>
            <a:lvl3pPr marL="0" indent="0" algn="l">
              <a:lnSpc>
                <a:spcPts val="1950"/>
              </a:lnSpc>
              <a:spcBef>
                <a:spcPts val="0"/>
              </a:spcBef>
              <a:buFontTx/>
              <a:buNone/>
              <a:defRPr sz="1200" cap="all">
                <a:solidFill>
                  <a:srgbClr val="EAE6DE"/>
                </a:solidFill>
              </a:defRPr>
            </a:lvl3pPr>
            <a:lvl4pPr marL="0" indent="0" algn="l">
              <a:lnSpc>
                <a:spcPts val="1950"/>
              </a:lnSpc>
              <a:spcBef>
                <a:spcPts val="0"/>
              </a:spcBef>
              <a:buFontTx/>
              <a:buNone/>
              <a:defRPr sz="1200" cap="all">
                <a:solidFill>
                  <a:srgbClr val="EAE6DE"/>
                </a:solidFill>
              </a:defRPr>
            </a:lvl4pPr>
            <a:lvl5pPr marL="0" indent="0" algn="l">
              <a:lnSpc>
                <a:spcPts val="1950"/>
              </a:lnSpc>
              <a:spcBef>
                <a:spcPts val="0"/>
              </a:spcBef>
              <a:buFontTx/>
              <a:buNone/>
              <a:defRPr sz="1200" cap="all">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6474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3296" y="622860"/>
            <a:ext cx="7520195" cy="738993"/>
          </a:xfrm>
        </p:spPr>
        <p:txBody>
          <a:bodyPr lIns="0" tIns="0" bIns="0" anchor="t">
            <a:noAutofit/>
          </a:bodyPr>
          <a:lstStyle>
            <a:lvl1pPr algn="ctr">
              <a:lnSpc>
                <a:spcPts val="4300"/>
              </a:lnSpc>
              <a:defRPr sz="3900" b="1" i="0" cap="all">
                <a:solidFill>
                  <a:srgbClr val="628F35"/>
                </a:solidFill>
              </a:defRPr>
            </a:lvl1pPr>
          </a:lstStyle>
          <a:p>
            <a:r>
              <a:rPr lang="en-US"/>
              <a:t>Click to edit Master title style</a:t>
            </a:r>
            <a:endParaRPr lang="en-US" dirty="0"/>
          </a:p>
        </p:txBody>
      </p:sp>
      <p:sp>
        <p:nvSpPr>
          <p:cNvPr id="3" name="Content Placeholder 2"/>
          <p:cNvSpPr>
            <a:spLocks noGrp="1"/>
          </p:cNvSpPr>
          <p:nvPr>
            <p:ph idx="1"/>
          </p:nvPr>
        </p:nvSpPr>
        <p:spPr>
          <a:xfrm>
            <a:off x="1053831" y="1378563"/>
            <a:ext cx="7029989" cy="1286658"/>
          </a:xfrm>
        </p:spPr>
        <p:txBody>
          <a:bodyPr lIns="0" tIns="0" rIns="0" bIns="0">
            <a:noAutofit/>
          </a:bodyPr>
          <a:lstStyle>
            <a:lvl1pPr marL="0" indent="0" algn="ctr">
              <a:lnSpc>
                <a:spcPts val="2350"/>
              </a:lnSpc>
              <a:spcBef>
                <a:spcPts val="0"/>
              </a:spcBef>
              <a:buFontTx/>
              <a:buNone/>
              <a:defRPr sz="1400">
                <a:solidFill>
                  <a:srgbClr val="4B3F37"/>
                </a:solidFill>
              </a:defRPr>
            </a:lvl1pPr>
            <a:lvl2pPr marL="457200" indent="0" algn="ctr">
              <a:lnSpc>
                <a:spcPts val="2350"/>
              </a:lnSpc>
              <a:spcBef>
                <a:spcPts val="0"/>
              </a:spcBef>
              <a:buFontTx/>
              <a:buNone/>
              <a:defRPr sz="1400">
                <a:solidFill>
                  <a:srgbClr val="4B3F37"/>
                </a:solidFill>
              </a:defRPr>
            </a:lvl2pPr>
            <a:lvl3pPr marL="914400" indent="0" algn="ctr">
              <a:lnSpc>
                <a:spcPts val="2350"/>
              </a:lnSpc>
              <a:spcBef>
                <a:spcPts val="0"/>
              </a:spcBef>
              <a:buFontTx/>
              <a:buNone/>
              <a:defRPr sz="1400">
                <a:solidFill>
                  <a:srgbClr val="4B3F37"/>
                </a:solidFill>
              </a:defRPr>
            </a:lvl3pPr>
            <a:lvl4pPr marL="1371600" indent="0" algn="ctr">
              <a:lnSpc>
                <a:spcPts val="2350"/>
              </a:lnSpc>
              <a:spcBef>
                <a:spcPts val="0"/>
              </a:spcBef>
              <a:buFontTx/>
              <a:buNone/>
              <a:defRPr sz="1400">
                <a:solidFill>
                  <a:srgbClr val="4B3F37"/>
                </a:solidFill>
              </a:defRPr>
            </a:lvl4pPr>
            <a:lvl5pPr marL="1828800" indent="0" algn="ctr">
              <a:lnSpc>
                <a:spcPts val="2350"/>
              </a:lnSpc>
              <a:spcBef>
                <a:spcPts val="0"/>
              </a:spcBef>
              <a:buFontTx/>
              <a:buNone/>
              <a:defRPr sz="1400">
                <a:solidFill>
                  <a:srgbClr val="4B3F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1114104" y="3275130"/>
            <a:ext cx="1983103" cy="1345143"/>
          </a:xfrm>
        </p:spPr>
        <p:txBody>
          <a:bodyPr lIns="0" tIns="0" rIns="0" bIns="0">
            <a:noAutofit/>
          </a:bodyPr>
          <a:lstStyle>
            <a:lvl1pPr marL="0" indent="0" algn="l">
              <a:lnSpc>
                <a:spcPts val="1950"/>
              </a:lnSpc>
              <a:spcBef>
                <a:spcPts val="0"/>
              </a:spcBef>
              <a:buFontTx/>
              <a:buNone/>
              <a:defRPr sz="1200" cap="all">
                <a:solidFill>
                  <a:srgbClr val="EAE6DE"/>
                </a:solidFill>
              </a:defRPr>
            </a:lvl1pPr>
            <a:lvl2pPr marL="0" indent="0" algn="l">
              <a:lnSpc>
                <a:spcPts val="1950"/>
              </a:lnSpc>
              <a:spcBef>
                <a:spcPts val="0"/>
              </a:spcBef>
              <a:buFontTx/>
              <a:buNone/>
              <a:defRPr sz="1200" cap="all">
                <a:solidFill>
                  <a:srgbClr val="EAE6DE"/>
                </a:solidFill>
              </a:defRPr>
            </a:lvl2pPr>
            <a:lvl3pPr marL="0" indent="0" algn="l">
              <a:lnSpc>
                <a:spcPts val="1950"/>
              </a:lnSpc>
              <a:spcBef>
                <a:spcPts val="0"/>
              </a:spcBef>
              <a:buFontTx/>
              <a:buNone/>
              <a:defRPr sz="1200" cap="all">
                <a:solidFill>
                  <a:srgbClr val="EAE6DE"/>
                </a:solidFill>
              </a:defRPr>
            </a:lvl3pPr>
            <a:lvl4pPr marL="0" indent="0" algn="l">
              <a:lnSpc>
                <a:spcPts val="1950"/>
              </a:lnSpc>
              <a:spcBef>
                <a:spcPts val="0"/>
              </a:spcBef>
              <a:buFontTx/>
              <a:buNone/>
              <a:defRPr sz="1200" cap="all">
                <a:solidFill>
                  <a:srgbClr val="EAE6DE"/>
                </a:solidFill>
              </a:defRPr>
            </a:lvl4pPr>
            <a:lvl5pPr marL="0" indent="0" algn="l">
              <a:lnSpc>
                <a:spcPts val="1950"/>
              </a:lnSpc>
              <a:spcBef>
                <a:spcPts val="0"/>
              </a:spcBef>
              <a:buFontTx/>
              <a:buNone/>
              <a:defRPr sz="1200" cap="all">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1"/>
          </p:nvPr>
        </p:nvSpPr>
        <p:spPr>
          <a:xfrm>
            <a:off x="3799092" y="3275130"/>
            <a:ext cx="1983103" cy="1345143"/>
          </a:xfrm>
        </p:spPr>
        <p:txBody>
          <a:bodyPr lIns="0" tIns="0" rIns="0" bIns="0">
            <a:noAutofit/>
          </a:bodyPr>
          <a:lstStyle>
            <a:lvl1pPr marL="0" indent="0" algn="l">
              <a:lnSpc>
                <a:spcPts val="1950"/>
              </a:lnSpc>
              <a:spcBef>
                <a:spcPts val="0"/>
              </a:spcBef>
              <a:buFontTx/>
              <a:buNone/>
              <a:defRPr sz="1200" cap="all">
                <a:solidFill>
                  <a:srgbClr val="EAE6DE"/>
                </a:solidFill>
              </a:defRPr>
            </a:lvl1pPr>
            <a:lvl2pPr marL="0" indent="0" algn="l">
              <a:lnSpc>
                <a:spcPts val="1950"/>
              </a:lnSpc>
              <a:spcBef>
                <a:spcPts val="0"/>
              </a:spcBef>
              <a:buFontTx/>
              <a:buNone/>
              <a:defRPr sz="1200" cap="all">
                <a:solidFill>
                  <a:srgbClr val="EAE6DE"/>
                </a:solidFill>
              </a:defRPr>
            </a:lvl2pPr>
            <a:lvl3pPr marL="0" indent="0" algn="l">
              <a:lnSpc>
                <a:spcPts val="1950"/>
              </a:lnSpc>
              <a:spcBef>
                <a:spcPts val="0"/>
              </a:spcBef>
              <a:buFontTx/>
              <a:buNone/>
              <a:defRPr sz="1200" cap="all">
                <a:solidFill>
                  <a:srgbClr val="EAE6DE"/>
                </a:solidFill>
              </a:defRPr>
            </a:lvl3pPr>
            <a:lvl4pPr marL="0" indent="0" algn="l">
              <a:lnSpc>
                <a:spcPts val="1950"/>
              </a:lnSpc>
              <a:spcBef>
                <a:spcPts val="0"/>
              </a:spcBef>
              <a:buFontTx/>
              <a:buNone/>
              <a:defRPr sz="1200" cap="all">
                <a:solidFill>
                  <a:srgbClr val="EAE6DE"/>
                </a:solidFill>
              </a:defRPr>
            </a:lvl4pPr>
            <a:lvl5pPr marL="0" indent="0" algn="l">
              <a:lnSpc>
                <a:spcPts val="1950"/>
              </a:lnSpc>
              <a:spcBef>
                <a:spcPts val="0"/>
              </a:spcBef>
              <a:buFontTx/>
              <a:buNone/>
              <a:defRPr sz="1200" cap="all">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2"/>
          </p:nvPr>
        </p:nvSpPr>
        <p:spPr>
          <a:xfrm>
            <a:off x="6350387" y="3275130"/>
            <a:ext cx="1983103" cy="1345143"/>
          </a:xfrm>
        </p:spPr>
        <p:txBody>
          <a:bodyPr lIns="0" tIns="0" rIns="0" bIns="0">
            <a:noAutofit/>
          </a:bodyPr>
          <a:lstStyle>
            <a:lvl1pPr marL="0" indent="0" algn="l">
              <a:lnSpc>
                <a:spcPts val="1950"/>
              </a:lnSpc>
              <a:spcBef>
                <a:spcPts val="0"/>
              </a:spcBef>
              <a:buFontTx/>
              <a:buNone/>
              <a:defRPr sz="1200" cap="all">
                <a:solidFill>
                  <a:srgbClr val="EAE6DE"/>
                </a:solidFill>
              </a:defRPr>
            </a:lvl1pPr>
            <a:lvl2pPr marL="0" indent="0" algn="l">
              <a:lnSpc>
                <a:spcPts val="1950"/>
              </a:lnSpc>
              <a:spcBef>
                <a:spcPts val="0"/>
              </a:spcBef>
              <a:buFontTx/>
              <a:buNone/>
              <a:defRPr sz="1200" cap="all">
                <a:solidFill>
                  <a:srgbClr val="EAE6DE"/>
                </a:solidFill>
              </a:defRPr>
            </a:lvl2pPr>
            <a:lvl3pPr marL="0" indent="0" algn="l">
              <a:lnSpc>
                <a:spcPts val="1950"/>
              </a:lnSpc>
              <a:spcBef>
                <a:spcPts val="0"/>
              </a:spcBef>
              <a:buFontTx/>
              <a:buNone/>
              <a:defRPr sz="1200" cap="all">
                <a:solidFill>
                  <a:srgbClr val="EAE6DE"/>
                </a:solidFill>
              </a:defRPr>
            </a:lvl3pPr>
            <a:lvl4pPr marL="0" indent="0" algn="l">
              <a:lnSpc>
                <a:spcPts val="1950"/>
              </a:lnSpc>
              <a:spcBef>
                <a:spcPts val="0"/>
              </a:spcBef>
              <a:buFontTx/>
              <a:buNone/>
              <a:defRPr sz="1200" cap="all">
                <a:solidFill>
                  <a:srgbClr val="EAE6DE"/>
                </a:solidFill>
              </a:defRPr>
            </a:lvl4pPr>
            <a:lvl5pPr marL="0" indent="0" algn="l">
              <a:lnSpc>
                <a:spcPts val="1950"/>
              </a:lnSpc>
              <a:spcBef>
                <a:spcPts val="0"/>
              </a:spcBef>
              <a:buFontTx/>
              <a:buNone/>
              <a:defRPr sz="1200" cap="all">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3253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57860" y="2260424"/>
            <a:ext cx="7520195" cy="738993"/>
          </a:xfrm>
        </p:spPr>
        <p:txBody>
          <a:bodyPr lIns="0" tIns="0" bIns="0">
            <a:noAutofit/>
          </a:bodyPr>
          <a:lstStyle>
            <a:lvl1pPr algn="l">
              <a:lnSpc>
                <a:spcPts val="4300"/>
              </a:lnSpc>
              <a:defRPr sz="3300" b="1" i="0" cap="all">
                <a:solidFill>
                  <a:srgbClr val="EAE6DE"/>
                </a:solidFill>
              </a:defRPr>
            </a:lvl1pPr>
          </a:lstStyle>
          <a:p>
            <a:r>
              <a:rPr lang="en-US"/>
              <a:t>Click to edit Master title style</a:t>
            </a:r>
            <a:endParaRPr lang="en-US" dirty="0"/>
          </a:p>
        </p:txBody>
      </p:sp>
    </p:spTree>
    <p:extLst>
      <p:ext uri="{BB962C8B-B14F-4D97-AF65-F5344CB8AC3E}">
        <p14:creationId xmlns:p14="http://schemas.microsoft.com/office/powerpoint/2010/main" val="54913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57860" y="2260424"/>
            <a:ext cx="7520195" cy="738993"/>
          </a:xfrm>
        </p:spPr>
        <p:txBody>
          <a:bodyPr lIns="0" tIns="0" bIns="0">
            <a:noAutofit/>
          </a:bodyPr>
          <a:lstStyle>
            <a:lvl1pPr algn="l">
              <a:lnSpc>
                <a:spcPts val="4300"/>
              </a:lnSpc>
              <a:defRPr sz="3300" b="1" i="0" cap="all">
                <a:solidFill>
                  <a:srgbClr val="EAE6DE"/>
                </a:solidFill>
              </a:defRPr>
            </a:lvl1pPr>
          </a:lstStyle>
          <a:p>
            <a:r>
              <a:rPr lang="en-US"/>
              <a:t>Click to edit Master title style</a:t>
            </a:r>
            <a:endParaRPr lang="en-US" dirty="0"/>
          </a:p>
        </p:txBody>
      </p:sp>
    </p:spTree>
    <p:extLst>
      <p:ext uri="{BB962C8B-B14F-4D97-AF65-F5344CB8AC3E}">
        <p14:creationId xmlns:p14="http://schemas.microsoft.com/office/powerpoint/2010/main" val="1176266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57860" y="2260424"/>
            <a:ext cx="7520195" cy="738993"/>
          </a:xfrm>
        </p:spPr>
        <p:txBody>
          <a:bodyPr lIns="0" tIns="0" bIns="0">
            <a:noAutofit/>
          </a:bodyPr>
          <a:lstStyle>
            <a:lvl1pPr algn="l">
              <a:lnSpc>
                <a:spcPts val="4300"/>
              </a:lnSpc>
              <a:defRPr sz="3300" b="1" i="0" cap="all">
                <a:solidFill>
                  <a:srgbClr val="EAE6DE"/>
                </a:solidFill>
              </a:defRPr>
            </a:lvl1pPr>
          </a:lstStyle>
          <a:p>
            <a:r>
              <a:rPr lang="en-US"/>
              <a:t>Click to edit Master title style</a:t>
            </a:r>
            <a:endParaRPr lang="en-US" dirty="0"/>
          </a:p>
        </p:txBody>
      </p:sp>
    </p:spTree>
    <p:extLst>
      <p:ext uri="{BB962C8B-B14F-4D97-AF65-F5344CB8AC3E}">
        <p14:creationId xmlns:p14="http://schemas.microsoft.com/office/powerpoint/2010/main" val="2862496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57860" y="2260424"/>
            <a:ext cx="7520195" cy="738993"/>
          </a:xfrm>
        </p:spPr>
        <p:txBody>
          <a:bodyPr lIns="0" tIns="0" bIns="0">
            <a:noAutofit/>
          </a:bodyPr>
          <a:lstStyle>
            <a:lvl1pPr algn="l">
              <a:lnSpc>
                <a:spcPts val="4300"/>
              </a:lnSpc>
              <a:defRPr sz="3300" b="1" i="0" cap="all">
                <a:solidFill>
                  <a:srgbClr val="4B3F37"/>
                </a:solidFill>
              </a:defRPr>
            </a:lvl1pPr>
          </a:lstStyle>
          <a:p>
            <a:r>
              <a:rPr lang="en-US"/>
              <a:t>Click to edit Master title style</a:t>
            </a:r>
            <a:endParaRPr lang="en-US" dirty="0"/>
          </a:p>
        </p:txBody>
      </p:sp>
    </p:spTree>
    <p:extLst>
      <p:ext uri="{BB962C8B-B14F-4D97-AF65-F5344CB8AC3E}">
        <p14:creationId xmlns:p14="http://schemas.microsoft.com/office/powerpoint/2010/main" val="3577067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57860" y="2260424"/>
            <a:ext cx="7520195" cy="738993"/>
          </a:xfrm>
        </p:spPr>
        <p:txBody>
          <a:bodyPr lIns="0" tIns="0" bIns="0">
            <a:noAutofit/>
          </a:bodyPr>
          <a:lstStyle>
            <a:lvl1pPr algn="l">
              <a:lnSpc>
                <a:spcPts val="4300"/>
              </a:lnSpc>
              <a:defRPr sz="3300" b="1" i="0" cap="all">
                <a:solidFill>
                  <a:srgbClr val="4B3F37"/>
                </a:solidFill>
              </a:defRPr>
            </a:lvl1pPr>
          </a:lstStyle>
          <a:p>
            <a:r>
              <a:rPr lang="en-US"/>
              <a:t>Click to edit Master title style</a:t>
            </a:r>
            <a:endParaRPr lang="en-US" dirty="0"/>
          </a:p>
        </p:txBody>
      </p:sp>
    </p:spTree>
    <p:extLst>
      <p:ext uri="{BB962C8B-B14F-4D97-AF65-F5344CB8AC3E}">
        <p14:creationId xmlns:p14="http://schemas.microsoft.com/office/powerpoint/2010/main" val="1929906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57860" y="2260424"/>
            <a:ext cx="7520195" cy="738993"/>
          </a:xfrm>
        </p:spPr>
        <p:txBody>
          <a:bodyPr lIns="0" tIns="0" bIns="0">
            <a:noAutofit/>
          </a:bodyPr>
          <a:lstStyle>
            <a:lvl1pPr algn="l">
              <a:lnSpc>
                <a:spcPts val="4300"/>
              </a:lnSpc>
              <a:defRPr sz="3300" b="1" i="0" cap="all">
                <a:solidFill>
                  <a:srgbClr val="4B3F37"/>
                </a:solidFill>
              </a:defRPr>
            </a:lvl1pPr>
          </a:lstStyle>
          <a:p>
            <a:r>
              <a:rPr lang="en-US"/>
              <a:t>Click to edit Master title style</a:t>
            </a:r>
            <a:endParaRPr lang="en-US" dirty="0"/>
          </a:p>
        </p:txBody>
      </p:sp>
    </p:spTree>
    <p:extLst>
      <p:ext uri="{BB962C8B-B14F-4D97-AF65-F5344CB8AC3E}">
        <p14:creationId xmlns:p14="http://schemas.microsoft.com/office/powerpoint/2010/main" val="220233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74752" y="2794400"/>
            <a:ext cx="7772400" cy="1102519"/>
          </a:xfrm>
        </p:spPr>
        <p:txBody>
          <a:bodyPr lIns="0" bIns="0" anchor="b">
            <a:normAutofit/>
          </a:bodyPr>
          <a:lstStyle>
            <a:lvl1pPr algn="l">
              <a:defRPr sz="3900" b="1" i="0" cap="all">
                <a:solidFill>
                  <a:srgbClr val="EAE6DE"/>
                </a:solidFill>
              </a:defRPr>
            </a:lvl1pPr>
          </a:lstStyle>
          <a:p>
            <a:r>
              <a:rPr lang="en-US"/>
              <a:t>Click to edit Master title style</a:t>
            </a:r>
            <a:endParaRPr lang="en-US" dirty="0"/>
          </a:p>
        </p:txBody>
      </p:sp>
      <p:sp>
        <p:nvSpPr>
          <p:cNvPr id="3" name="Subtitle 2"/>
          <p:cNvSpPr>
            <a:spLocks noGrp="1"/>
          </p:cNvSpPr>
          <p:nvPr>
            <p:ph type="subTitle" idx="1"/>
          </p:nvPr>
        </p:nvSpPr>
        <p:spPr>
          <a:xfrm>
            <a:off x="1174752" y="4024312"/>
            <a:ext cx="6621462" cy="192881"/>
          </a:xfrm>
        </p:spPr>
        <p:txBody>
          <a:bodyPr lIns="0" tIns="0" bIns="0">
            <a:noAutofit/>
          </a:bodyPr>
          <a:lstStyle>
            <a:lvl1pPr marL="0" indent="0" algn="l">
              <a:buNone/>
              <a:defRPr sz="1800">
                <a:solidFill>
                  <a:srgbClr val="EAE6D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34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descr="BRAN-117 Identity_PPTSldies_Example_R1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23874"/>
            <a:ext cx="8229600" cy="375049"/>
          </a:xfrm>
        </p:spPr>
        <p:txBody>
          <a:bodyPr lIns="0" tIns="0" bIns="0" anchor="t"/>
          <a:lstStyle>
            <a:lvl1pPr>
              <a:defRPr sz="24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904875" y="2101450"/>
            <a:ext cx="3683001" cy="2083594"/>
          </a:xfrm>
        </p:spPr>
        <p:txBody>
          <a:bodyPr lIns="0" tIns="0" rIns="0" bIns="0">
            <a:noAutofit/>
          </a:bodyPr>
          <a:lstStyle>
            <a:lvl1pPr marL="0" indent="0">
              <a:lnSpc>
                <a:spcPts val="2200"/>
              </a:lnSpc>
              <a:spcBef>
                <a:spcPts val="0"/>
              </a:spcBef>
              <a:buFontTx/>
              <a:buNone/>
              <a:defRPr sz="1400">
                <a:solidFill>
                  <a:srgbClr val="EAE6DE"/>
                </a:solidFill>
              </a:defRPr>
            </a:lvl1pPr>
            <a:lvl2pPr marL="457200" indent="0">
              <a:lnSpc>
                <a:spcPts val="2200"/>
              </a:lnSpc>
              <a:spcBef>
                <a:spcPts val="0"/>
              </a:spcBef>
              <a:buFontTx/>
              <a:buNone/>
              <a:defRPr sz="1400">
                <a:solidFill>
                  <a:srgbClr val="EAE6DE"/>
                </a:solidFill>
              </a:defRPr>
            </a:lvl2pPr>
            <a:lvl3pPr marL="914400" indent="0">
              <a:lnSpc>
                <a:spcPts val="2200"/>
              </a:lnSpc>
              <a:spcBef>
                <a:spcPts val="0"/>
              </a:spcBef>
              <a:buFontTx/>
              <a:buNone/>
              <a:defRPr sz="1400">
                <a:solidFill>
                  <a:srgbClr val="EAE6DE"/>
                </a:solidFill>
              </a:defRPr>
            </a:lvl3pPr>
            <a:lvl4pPr marL="1371600" indent="0">
              <a:lnSpc>
                <a:spcPts val="2200"/>
              </a:lnSpc>
              <a:spcBef>
                <a:spcPts val="0"/>
              </a:spcBef>
              <a:buFontTx/>
              <a:buNone/>
              <a:defRPr sz="1400">
                <a:solidFill>
                  <a:srgbClr val="EAE6DE"/>
                </a:solidFill>
              </a:defRPr>
            </a:lvl4pPr>
            <a:lvl5pPr marL="1828800" indent="0">
              <a:lnSpc>
                <a:spcPts val="220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5175250" y="2053829"/>
            <a:ext cx="3968751" cy="1940718"/>
          </a:xfrm>
        </p:spPr>
        <p:txBody>
          <a:bodyPr lIns="0" tIns="0" rIns="0" bIns="0">
            <a:normAutofit/>
          </a:bodyPr>
          <a:lstStyle>
            <a:lvl1pPr marL="0" indent="0">
              <a:lnSpc>
                <a:spcPts val="2200"/>
              </a:lnSpc>
              <a:spcBef>
                <a:spcPts val="0"/>
              </a:spcBef>
              <a:buFontTx/>
              <a:buNone/>
              <a:defRPr sz="1400">
                <a:solidFill>
                  <a:srgbClr val="EAE6DE"/>
                </a:solidFill>
              </a:defRPr>
            </a:lvl1pPr>
            <a:lvl2pPr marL="457200" indent="0">
              <a:lnSpc>
                <a:spcPts val="2200"/>
              </a:lnSpc>
              <a:spcBef>
                <a:spcPts val="0"/>
              </a:spcBef>
              <a:buFontTx/>
              <a:buNone/>
              <a:defRPr sz="1400">
                <a:solidFill>
                  <a:srgbClr val="EAE6DE"/>
                </a:solidFill>
              </a:defRPr>
            </a:lvl2pPr>
            <a:lvl3pPr marL="914400" indent="0">
              <a:lnSpc>
                <a:spcPts val="2200"/>
              </a:lnSpc>
              <a:spcBef>
                <a:spcPts val="0"/>
              </a:spcBef>
              <a:buFontTx/>
              <a:buNone/>
              <a:defRPr sz="1400">
                <a:solidFill>
                  <a:srgbClr val="EAE6DE"/>
                </a:solidFill>
              </a:defRPr>
            </a:lvl3pPr>
            <a:lvl4pPr marL="1371600" indent="0">
              <a:lnSpc>
                <a:spcPts val="2200"/>
              </a:lnSpc>
              <a:spcBef>
                <a:spcPts val="0"/>
              </a:spcBef>
              <a:buFontTx/>
              <a:buNone/>
              <a:defRPr sz="1400">
                <a:solidFill>
                  <a:srgbClr val="EAE6DE"/>
                </a:solidFill>
              </a:defRPr>
            </a:lvl4pPr>
            <a:lvl5pPr marL="1828800" indent="0">
              <a:lnSpc>
                <a:spcPts val="220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ubtitle 2"/>
          <p:cNvSpPr>
            <a:spLocks noGrp="1"/>
          </p:cNvSpPr>
          <p:nvPr>
            <p:ph type="subTitle" idx="11"/>
          </p:nvPr>
        </p:nvSpPr>
        <p:spPr>
          <a:xfrm>
            <a:off x="1524002" y="948925"/>
            <a:ext cx="6621462" cy="192881"/>
          </a:xfrm>
        </p:spPr>
        <p:txBody>
          <a:bodyPr lIns="0" tIns="0" bIns="0">
            <a:noAutofit/>
          </a:bodyPr>
          <a:lstStyle>
            <a:lvl1pPr marL="0" indent="0" algn="l">
              <a:buNone/>
              <a:defRPr sz="1800">
                <a:solidFill>
                  <a:srgbClr val="EAE6D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291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23874"/>
            <a:ext cx="8229600" cy="375049"/>
          </a:xfrm>
        </p:spPr>
        <p:txBody>
          <a:bodyPr lIns="0" tIns="0" bIns="0" anchor="t"/>
          <a:lstStyle>
            <a:lvl1pPr>
              <a:defRPr sz="24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904875" y="2101450"/>
            <a:ext cx="3683001" cy="2083594"/>
          </a:xfrm>
        </p:spPr>
        <p:txBody>
          <a:bodyPr lIns="0" tIns="0" rIns="0" bIns="0">
            <a:noAutofit/>
          </a:bodyPr>
          <a:lstStyle>
            <a:lvl1pPr marL="0" indent="0">
              <a:lnSpc>
                <a:spcPts val="2200"/>
              </a:lnSpc>
              <a:spcBef>
                <a:spcPts val="0"/>
              </a:spcBef>
              <a:buFontTx/>
              <a:buNone/>
              <a:defRPr sz="1400">
                <a:solidFill>
                  <a:srgbClr val="EAE6DE"/>
                </a:solidFill>
              </a:defRPr>
            </a:lvl1pPr>
            <a:lvl2pPr marL="457200" indent="0">
              <a:lnSpc>
                <a:spcPts val="2200"/>
              </a:lnSpc>
              <a:spcBef>
                <a:spcPts val="0"/>
              </a:spcBef>
              <a:buFontTx/>
              <a:buNone/>
              <a:defRPr sz="1400">
                <a:solidFill>
                  <a:srgbClr val="EAE6DE"/>
                </a:solidFill>
              </a:defRPr>
            </a:lvl2pPr>
            <a:lvl3pPr marL="914400" indent="0">
              <a:lnSpc>
                <a:spcPts val="2200"/>
              </a:lnSpc>
              <a:spcBef>
                <a:spcPts val="0"/>
              </a:spcBef>
              <a:buFontTx/>
              <a:buNone/>
              <a:defRPr sz="1400">
                <a:solidFill>
                  <a:srgbClr val="EAE6DE"/>
                </a:solidFill>
              </a:defRPr>
            </a:lvl3pPr>
            <a:lvl4pPr marL="1371600" indent="0">
              <a:lnSpc>
                <a:spcPts val="2200"/>
              </a:lnSpc>
              <a:spcBef>
                <a:spcPts val="0"/>
              </a:spcBef>
              <a:buFontTx/>
              <a:buNone/>
              <a:defRPr sz="1400">
                <a:solidFill>
                  <a:srgbClr val="EAE6DE"/>
                </a:solidFill>
              </a:defRPr>
            </a:lvl4pPr>
            <a:lvl5pPr marL="1828800" indent="0">
              <a:lnSpc>
                <a:spcPts val="220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5175250" y="2053829"/>
            <a:ext cx="3968751" cy="1940718"/>
          </a:xfrm>
        </p:spPr>
        <p:txBody>
          <a:bodyPr lIns="0" tIns="0" rIns="0" bIns="0">
            <a:normAutofit/>
          </a:bodyPr>
          <a:lstStyle>
            <a:lvl1pPr marL="0" indent="0">
              <a:lnSpc>
                <a:spcPts val="2200"/>
              </a:lnSpc>
              <a:spcBef>
                <a:spcPts val="0"/>
              </a:spcBef>
              <a:buFontTx/>
              <a:buNone/>
              <a:defRPr sz="1400">
                <a:solidFill>
                  <a:srgbClr val="EAE6DE"/>
                </a:solidFill>
              </a:defRPr>
            </a:lvl1pPr>
            <a:lvl2pPr marL="457200" indent="0">
              <a:lnSpc>
                <a:spcPts val="2200"/>
              </a:lnSpc>
              <a:spcBef>
                <a:spcPts val="0"/>
              </a:spcBef>
              <a:buFontTx/>
              <a:buNone/>
              <a:defRPr sz="1400">
                <a:solidFill>
                  <a:srgbClr val="EAE6DE"/>
                </a:solidFill>
              </a:defRPr>
            </a:lvl2pPr>
            <a:lvl3pPr marL="914400" indent="0">
              <a:lnSpc>
                <a:spcPts val="2200"/>
              </a:lnSpc>
              <a:spcBef>
                <a:spcPts val="0"/>
              </a:spcBef>
              <a:buFontTx/>
              <a:buNone/>
              <a:defRPr sz="1400">
                <a:solidFill>
                  <a:srgbClr val="EAE6DE"/>
                </a:solidFill>
              </a:defRPr>
            </a:lvl3pPr>
            <a:lvl4pPr marL="1371600" indent="0">
              <a:lnSpc>
                <a:spcPts val="2200"/>
              </a:lnSpc>
              <a:spcBef>
                <a:spcPts val="0"/>
              </a:spcBef>
              <a:buFontTx/>
              <a:buNone/>
              <a:defRPr sz="1400">
                <a:solidFill>
                  <a:srgbClr val="EAE6DE"/>
                </a:solidFill>
              </a:defRPr>
            </a:lvl4pPr>
            <a:lvl5pPr marL="1828800" indent="0">
              <a:lnSpc>
                <a:spcPts val="220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ubtitle 2"/>
          <p:cNvSpPr>
            <a:spLocks noGrp="1"/>
          </p:cNvSpPr>
          <p:nvPr>
            <p:ph type="subTitle" idx="11"/>
          </p:nvPr>
        </p:nvSpPr>
        <p:spPr>
          <a:xfrm>
            <a:off x="1524002" y="948925"/>
            <a:ext cx="6621462" cy="192881"/>
          </a:xfrm>
        </p:spPr>
        <p:txBody>
          <a:bodyPr lIns="0" tIns="0" bIns="0">
            <a:noAutofit/>
          </a:bodyPr>
          <a:lstStyle>
            <a:lvl1pPr marL="0" indent="0" algn="l">
              <a:buNone/>
              <a:defRPr sz="1800">
                <a:solidFill>
                  <a:srgbClr val="EAE6D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7584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23874"/>
            <a:ext cx="8229600" cy="375049"/>
          </a:xfrm>
        </p:spPr>
        <p:txBody>
          <a:bodyPr lIns="0" tIns="0" bIns="0" anchor="t"/>
          <a:lstStyle>
            <a:lvl1pPr>
              <a:defRPr sz="24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904875" y="2101450"/>
            <a:ext cx="3683001" cy="2083594"/>
          </a:xfrm>
        </p:spPr>
        <p:txBody>
          <a:bodyPr lIns="0" tIns="0" rIns="0" bIns="0">
            <a:noAutofit/>
          </a:bodyPr>
          <a:lstStyle>
            <a:lvl1pPr marL="0" indent="0">
              <a:lnSpc>
                <a:spcPts val="2200"/>
              </a:lnSpc>
              <a:spcBef>
                <a:spcPts val="0"/>
              </a:spcBef>
              <a:buFontTx/>
              <a:buNone/>
              <a:defRPr sz="1400">
                <a:solidFill>
                  <a:srgbClr val="EAE6DE"/>
                </a:solidFill>
              </a:defRPr>
            </a:lvl1pPr>
            <a:lvl2pPr marL="457200" indent="0">
              <a:lnSpc>
                <a:spcPts val="2200"/>
              </a:lnSpc>
              <a:spcBef>
                <a:spcPts val="0"/>
              </a:spcBef>
              <a:buFontTx/>
              <a:buNone/>
              <a:defRPr sz="1400">
                <a:solidFill>
                  <a:srgbClr val="EAE6DE"/>
                </a:solidFill>
              </a:defRPr>
            </a:lvl2pPr>
            <a:lvl3pPr marL="914400" indent="0">
              <a:lnSpc>
                <a:spcPts val="2200"/>
              </a:lnSpc>
              <a:spcBef>
                <a:spcPts val="0"/>
              </a:spcBef>
              <a:buFontTx/>
              <a:buNone/>
              <a:defRPr sz="1400">
                <a:solidFill>
                  <a:srgbClr val="EAE6DE"/>
                </a:solidFill>
              </a:defRPr>
            </a:lvl3pPr>
            <a:lvl4pPr marL="1371600" indent="0">
              <a:lnSpc>
                <a:spcPts val="2200"/>
              </a:lnSpc>
              <a:spcBef>
                <a:spcPts val="0"/>
              </a:spcBef>
              <a:buFontTx/>
              <a:buNone/>
              <a:defRPr sz="1400">
                <a:solidFill>
                  <a:srgbClr val="EAE6DE"/>
                </a:solidFill>
              </a:defRPr>
            </a:lvl4pPr>
            <a:lvl5pPr marL="1828800" indent="0">
              <a:lnSpc>
                <a:spcPts val="220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5175250" y="2053829"/>
            <a:ext cx="3968751" cy="1940718"/>
          </a:xfrm>
        </p:spPr>
        <p:txBody>
          <a:bodyPr lIns="0" tIns="0" rIns="0" bIns="0">
            <a:normAutofit/>
          </a:bodyPr>
          <a:lstStyle>
            <a:lvl1pPr marL="0" indent="0">
              <a:lnSpc>
                <a:spcPts val="2200"/>
              </a:lnSpc>
              <a:spcBef>
                <a:spcPts val="0"/>
              </a:spcBef>
              <a:buFontTx/>
              <a:buNone/>
              <a:defRPr sz="1400">
                <a:solidFill>
                  <a:srgbClr val="EAE6DE"/>
                </a:solidFill>
              </a:defRPr>
            </a:lvl1pPr>
            <a:lvl2pPr marL="457200" indent="0">
              <a:lnSpc>
                <a:spcPts val="2200"/>
              </a:lnSpc>
              <a:spcBef>
                <a:spcPts val="0"/>
              </a:spcBef>
              <a:buFontTx/>
              <a:buNone/>
              <a:defRPr sz="1400">
                <a:solidFill>
                  <a:srgbClr val="EAE6DE"/>
                </a:solidFill>
              </a:defRPr>
            </a:lvl2pPr>
            <a:lvl3pPr marL="914400" indent="0">
              <a:lnSpc>
                <a:spcPts val="2200"/>
              </a:lnSpc>
              <a:spcBef>
                <a:spcPts val="0"/>
              </a:spcBef>
              <a:buFontTx/>
              <a:buNone/>
              <a:defRPr sz="1400">
                <a:solidFill>
                  <a:srgbClr val="EAE6DE"/>
                </a:solidFill>
              </a:defRPr>
            </a:lvl3pPr>
            <a:lvl4pPr marL="1371600" indent="0">
              <a:lnSpc>
                <a:spcPts val="2200"/>
              </a:lnSpc>
              <a:spcBef>
                <a:spcPts val="0"/>
              </a:spcBef>
              <a:buFontTx/>
              <a:buNone/>
              <a:defRPr sz="1400">
                <a:solidFill>
                  <a:srgbClr val="EAE6DE"/>
                </a:solidFill>
              </a:defRPr>
            </a:lvl4pPr>
            <a:lvl5pPr marL="1828800" indent="0">
              <a:lnSpc>
                <a:spcPts val="220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ubtitle 2"/>
          <p:cNvSpPr>
            <a:spLocks noGrp="1"/>
          </p:cNvSpPr>
          <p:nvPr>
            <p:ph type="subTitle" idx="11"/>
          </p:nvPr>
        </p:nvSpPr>
        <p:spPr>
          <a:xfrm>
            <a:off x="1524002" y="948925"/>
            <a:ext cx="6621462" cy="192881"/>
          </a:xfrm>
        </p:spPr>
        <p:txBody>
          <a:bodyPr lIns="0" tIns="0" bIns="0">
            <a:noAutofit/>
          </a:bodyPr>
          <a:lstStyle>
            <a:lvl1pPr marL="0" indent="0" algn="l">
              <a:buNone/>
              <a:defRPr sz="1800">
                <a:solidFill>
                  <a:srgbClr val="EAE6D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400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127126" y="3178969"/>
            <a:ext cx="6873875" cy="0"/>
          </a:xfrm>
          <a:prstGeom prst="line">
            <a:avLst/>
          </a:prstGeom>
          <a:ln w="38100" cmpd="sng">
            <a:solidFill>
              <a:srgbClr val="3C628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696763"/>
            <a:ext cx="8229600" cy="375049"/>
          </a:xfrm>
        </p:spPr>
        <p:txBody>
          <a:bodyPr lIns="0" tIns="0" bIns="0" anchor="t">
            <a:normAutofit/>
          </a:bodyPr>
          <a:lstStyle>
            <a:lvl1pPr>
              <a:defRPr sz="24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1127124" y="3381780"/>
            <a:ext cx="6873876" cy="1617200"/>
          </a:xfrm>
        </p:spPr>
        <p:txBody>
          <a:bodyPr lIns="0" tIns="0" rIns="0" bIns="0">
            <a:noAutofit/>
          </a:bodyPr>
          <a:lstStyle>
            <a:lvl1pPr marL="0" indent="0" algn="ctr">
              <a:lnSpc>
                <a:spcPts val="2350"/>
              </a:lnSpc>
              <a:spcBef>
                <a:spcPts val="0"/>
              </a:spcBef>
              <a:buFontTx/>
              <a:buNone/>
              <a:defRPr sz="1400">
                <a:solidFill>
                  <a:srgbClr val="EAE6DE"/>
                </a:solidFill>
              </a:defRPr>
            </a:lvl1pPr>
            <a:lvl2pPr marL="457200" indent="0" algn="ctr">
              <a:lnSpc>
                <a:spcPts val="2350"/>
              </a:lnSpc>
              <a:spcBef>
                <a:spcPts val="0"/>
              </a:spcBef>
              <a:buFontTx/>
              <a:buNone/>
              <a:defRPr sz="1400">
                <a:solidFill>
                  <a:srgbClr val="EAE6DE"/>
                </a:solidFill>
              </a:defRPr>
            </a:lvl2pPr>
            <a:lvl3pPr marL="914400" indent="0" algn="ctr">
              <a:lnSpc>
                <a:spcPts val="2350"/>
              </a:lnSpc>
              <a:spcBef>
                <a:spcPts val="0"/>
              </a:spcBef>
              <a:buFontTx/>
              <a:buNone/>
              <a:defRPr sz="1400">
                <a:solidFill>
                  <a:srgbClr val="EAE6DE"/>
                </a:solidFill>
              </a:defRPr>
            </a:lvl3pPr>
            <a:lvl4pPr marL="1371600" indent="0" algn="ctr">
              <a:lnSpc>
                <a:spcPts val="2350"/>
              </a:lnSpc>
              <a:spcBef>
                <a:spcPts val="0"/>
              </a:spcBef>
              <a:buFontTx/>
              <a:buNone/>
              <a:defRPr sz="1400">
                <a:solidFill>
                  <a:srgbClr val="EAE6DE"/>
                </a:solidFill>
              </a:defRPr>
            </a:lvl4pPr>
            <a:lvl5pPr marL="1828800" indent="0" algn="ctr">
              <a:lnSpc>
                <a:spcPts val="235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0" y="0"/>
            <a:ext cx="9144000" cy="2286000"/>
          </a:xfrm>
        </p:spPr>
        <p:txBody>
          <a:bodyPr lIns="0" tIns="0" rIns="0" bIns="0">
            <a:normAutofit/>
          </a:bodyPr>
          <a:lstStyle>
            <a:lvl1pPr marL="0" indent="0">
              <a:lnSpc>
                <a:spcPts val="2200"/>
              </a:lnSpc>
              <a:spcBef>
                <a:spcPts val="0"/>
              </a:spcBef>
              <a:buFontTx/>
              <a:buNone/>
              <a:defRPr sz="1400">
                <a:solidFill>
                  <a:srgbClr val="EAE6DE"/>
                </a:solidFill>
              </a:defRPr>
            </a:lvl1pPr>
            <a:lvl2pPr marL="457200" indent="0">
              <a:lnSpc>
                <a:spcPts val="2200"/>
              </a:lnSpc>
              <a:spcBef>
                <a:spcPts val="0"/>
              </a:spcBef>
              <a:buFontTx/>
              <a:buNone/>
              <a:defRPr sz="1400">
                <a:solidFill>
                  <a:srgbClr val="EAE6DE"/>
                </a:solidFill>
              </a:defRPr>
            </a:lvl2pPr>
            <a:lvl3pPr marL="914400" indent="0">
              <a:lnSpc>
                <a:spcPts val="2200"/>
              </a:lnSpc>
              <a:spcBef>
                <a:spcPts val="0"/>
              </a:spcBef>
              <a:buFontTx/>
              <a:buNone/>
              <a:defRPr sz="1400">
                <a:solidFill>
                  <a:srgbClr val="EAE6DE"/>
                </a:solidFill>
              </a:defRPr>
            </a:lvl3pPr>
            <a:lvl4pPr marL="1371600" indent="0">
              <a:lnSpc>
                <a:spcPts val="2200"/>
              </a:lnSpc>
              <a:spcBef>
                <a:spcPts val="0"/>
              </a:spcBef>
              <a:buFontTx/>
              <a:buNone/>
              <a:defRPr sz="1400">
                <a:solidFill>
                  <a:srgbClr val="EAE6DE"/>
                </a:solidFill>
              </a:defRPr>
            </a:lvl4pPr>
            <a:lvl5pPr marL="1828800" indent="0">
              <a:lnSpc>
                <a:spcPts val="220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799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127126" y="3178969"/>
            <a:ext cx="6873875" cy="0"/>
          </a:xfrm>
          <a:prstGeom prst="line">
            <a:avLst/>
          </a:prstGeom>
          <a:ln w="38100" cmpd="sng">
            <a:solidFill>
              <a:srgbClr val="AF302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696763"/>
            <a:ext cx="8229600" cy="375049"/>
          </a:xfrm>
        </p:spPr>
        <p:txBody>
          <a:bodyPr lIns="0" tIns="0" bIns="0" anchor="t">
            <a:normAutofit/>
          </a:bodyPr>
          <a:lstStyle>
            <a:lvl1pPr>
              <a:defRPr sz="24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1127124" y="3381780"/>
            <a:ext cx="6873876" cy="1617200"/>
          </a:xfrm>
        </p:spPr>
        <p:txBody>
          <a:bodyPr lIns="0" tIns="0" rIns="0" bIns="0">
            <a:noAutofit/>
          </a:bodyPr>
          <a:lstStyle>
            <a:lvl1pPr marL="0" indent="0" algn="ctr">
              <a:lnSpc>
                <a:spcPts val="2350"/>
              </a:lnSpc>
              <a:spcBef>
                <a:spcPts val="0"/>
              </a:spcBef>
              <a:buFontTx/>
              <a:buNone/>
              <a:defRPr sz="1400">
                <a:solidFill>
                  <a:srgbClr val="EAE6DE"/>
                </a:solidFill>
              </a:defRPr>
            </a:lvl1pPr>
            <a:lvl2pPr marL="457200" indent="0" algn="ctr">
              <a:lnSpc>
                <a:spcPts val="2350"/>
              </a:lnSpc>
              <a:spcBef>
                <a:spcPts val="0"/>
              </a:spcBef>
              <a:buFontTx/>
              <a:buNone/>
              <a:defRPr sz="1400">
                <a:solidFill>
                  <a:srgbClr val="EAE6DE"/>
                </a:solidFill>
              </a:defRPr>
            </a:lvl2pPr>
            <a:lvl3pPr marL="914400" indent="0" algn="ctr">
              <a:lnSpc>
                <a:spcPts val="2350"/>
              </a:lnSpc>
              <a:spcBef>
                <a:spcPts val="0"/>
              </a:spcBef>
              <a:buFontTx/>
              <a:buNone/>
              <a:defRPr sz="1400">
                <a:solidFill>
                  <a:srgbClr val="EAE6DE"/>
                </a:solidFill>
              </a:defRPr>
            </a:lvl3pPr>
            <a:lvl4pPr marL="1371600" indent="0" algn="ctr">
              <a:lnSpc>
                <a:spcPts val="2350"/>
              </a:lnSpc>
              <a:spcBef>
                <a:spcPts val="0"/>
              </a:spcBef>
              <a:buFontTx/>
              <a:buNone/>
              <a:defRPr sz="1400">
                <a:solidFill>
                  <a:srgbClr val="EAE6DE"/>
                </a:solidFill>
              </a:defRPr>
            </a:lvl4pPr>
            <a:lvl5pPr marL="1828800" indent="0" algn="ctr">
              <a:lnSpc>
                <a:spcPts val="235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0" y="0"/>
            <a:ext cx="9144000" cy="2286000"/>
          </a:xfrm>
        </p:spPr>
        <p:txBody>
          <a:bodyPr lIns="0" tIns="0" rIns="0" bIns="0">
            <a:normAutofit/>
          </a:bodyPr>
          <a:lstStyle>
            <a:lvl1pPr marL="0" indent="0">
              <a:lnSpc>
                <a:spcPts val="2200"/>
              </a:lnSpc>
              <a:spcBef>
                <a:spcPts val="0"/>
              </a:spcBef>
              <a:buFontTx/>
              <a:buNone/>
              <a:defRPr sz="1400">
                <a:solidFill>
                  <a:srgbClr val="EAE6DE"/>
                </a:solidFill>
              </a:defRPr>
            </a:lvl1pPr>
            <a:lvl2pPr marL="457200" indent="0">
              <a:lnSpc>
                <a:spcPts val="2200"/>
              </a:lnSpc>
              <a:spcBef>
                <a:spcPts val="0"/>
              </a:spcBef>
              <a:buFontTx/>
              <a:buNone/>
              <a:defRPr sz="1400">
                <a:solidFill>
                  <a:srgbClr val="EAE6DE"/>
                </a:solidFill>
              </a:defRPr>
            </a:lvl2pPr>
            <a:lvl3pPr marL="914400" indent="0">
              <a:lnSpc>
                <a:spcPts val="2200"/>
              </a:lnSpc>
              <a:spcBef>
                <a:spcPts val="0"/>
              </a:spcBef>
              <a:buFontTx/>
              <a:buNone/>
              <a:defRPr sz="1400">
                <a:solidFill>
                  <a:srgbClr val="EAE6DE"/>
                </a:solidFill>
              </a:defRPr>
            </a:lvl3pPr>
            <a:lvl4pPr marL="1371600" indent="0">
              <a:lnSpc>
                <a:spcPts val="2200"/>
              </a:lnSpc>
              <a:spcBef>
                <a:spcPts val="0"/>
              </a:spcBef>
              <a:buFontTx/>
              <a:buNone/>
              <a:defRPr sz="1400">
                <a:solidFill>
                  <a:srgbClr val="EAE6DE"/>
                </a:solidFill>
              </a:defRPr>
            </a:lvl4pPr>
            <a:lvl5pPr marL="1828800" indent="0">
              <a:lnSpc>
                <a:spcPts val="220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925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127126" y="3178969"/>
            <a:ext cx="6873875" cy="0"/>
          </a:xfrm>
          <a:prstGeom prst="line">
            <a:avLst/>
          </a:prstGeom>
          <a:ln w="38100" cmpd="sng">
            <a:solidFill>
              <a:srgbClr val="39753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696763"/>
            <a:ext cx="8229600" cy="375049"/>
          </a:xfrm>
        </p:spPr>
        <p:txBody>
          <a:bodyPr lIns="0" tIns="0" bIns="0" anchor="t">
            <a:normAutofit/>
          </a:bodyPr>
          <a:lstStyle>
            <a:lvl1pPr>
              <a:defRPr sz="2400" b="1" i="0" cap="all">
                <a:solidFill>
                  <a:srgbClr val="EAE6DE"/>
                </a:solidFill>
              </a:defRPr>
            </a:lvl1pPr>
          </a:lstStyle>
          <a:p>
            <a:r>
              <a:rPr lang="en-US"/>
              <a:t>Click to edit Master title style</a:t>
            </a:r>
            <a:endParaRPr lang="en-US" dirty="0"/>
          </a:p>
        </p:txBody>
      </p:sp>
      <p:sp>
        <p:nvSpPr>
          <p:cNvPr id="3" name="Content Placeholder 2"/>
          <p:cNvSpPr>
            <a:spLocks noGrp="1"/>
          </p:cNvSpPr>
          <p:nvPr>
            <p:ph idx="1"/>
          </p:nvPr>
        </p:nvSpPr>
        <p:spPr>
          <a:xfrm>
            <a:off x="1127124" y="3381780"/>
            <a:ext cx="6873876" cy="1617200"/>
          </a:xfrm>
        </p:spPr>
        <p:txBody>
          <a:bodyPr lIns="0" tIns="0" rIns="0" bIns="0">
            <a:noAutofit/>
          </a:bodyPr>
          <a:lstStyle>
            <a:lvl1pPr marL="0" indent="0" algn="ctr">
              <a:lnSpc>
                <a:spcPts val="2350"/>
              </a:lnSpc>
              <a:spcBef>
                <a:spcPts val="0"/>
              </a:spcBef>
              <a:buFontTx/>
              <a:buNone/>
              <a:defRPr sz="1400">
                <a:solidFill>
                  <a:srgbClr val="EAE6DE"/>
                </a:solidFill>
              </a:defRPr>
            </a:lvl1pPr>
            <a:lvl2pPr marL="457200" indent="0" algn="ctr">
              <a:lnSpc>
                <a:spcPts val="2350"/>
              </a:lnSpc>
              <a:spcBef>
                <a:spcPts val="0"/>
              </a:spcBef>
              <a:buFontTx/>
              <a:buNone/>
              <a:defRPr sz="1400">
                <a:solidFill>
                  <a:srgbClr val="EAE6DE"/>
                </a:solidFill>
              </a:defRPr>
            </a:lvl2pPr>
            <a:lvl3pPr marL="914400" indent="0" algn="ctr">
              <a:lnSpc>
                <a:spcPts val="2350"/>
              </a:lnSpc>
              <a:spcBef>
                <a:spcPts val="0"/>
              </a:spcBef>
              <a:buFontTx/>
              <a:buNone/>
              <a:defRPr sz="1400">
                <a:solidFill>
                  <a:srgbClr val="EAE6DE"/>
                </a:solidFill>
              </a:defRPr>
            </a:lvl3pPr>
            <a:lvl4pPr marL="1371600" indent="0" algn="ctr">
              <a:lnSpc>
                <a:spcPts val="2350"/>
              </a:lnSpc>
              <a:spcBef>
                <a:spcPts val="0"/>
              </a:spcBef>
              <a:buFontTx/>
              <a:buNone/>
              <a:defRPr sz="1400">
                <a:solidFill>
                  <a:srgbClr val="EAE6DE"/>
                </a:solidFill>
              </a:defRPr>
            </a:lvl4pPr>
            <a:lvl5pPr marL="1828800" indent="0" algn="ctr">
              <a:lnSpc>
                <a:spcPts val="235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0" y="0"/>
            <a:ext cx="9144000" cy="2286000"/>
          </a:xfrm>
        </p:spPr>
        <p:txBody>
          <a:bodyPr lIns="0" tIns="0" rIns="0" bIns="0">
            <a:normAutofit/>
          </a:bodyPr>
          <a:lstStyle>
            <a:lvl1pPr marL="0" indent="0">
              <a:lnSpc>
                <a:spcPts val="2200"/>
              </a:lnSpc>
              <a:spcBef>
                <a:spcPts val="0"/>
              </a:spcBef>
              <a:buFontTx/>
              <a:buNone/>
              <a:defRPr sz="1400">
                <a:solidFill>
                  <a:srgbClr val="EAE6DE"/>
                </a:solidFill>
              </a:defRPr>
            </a:lvl1pPr>
            <a:lvl2pPr marL="457200" indent="0">
              <a:lnSpc>
                <a:spcPts val="2200"/>
              </a:lnSpc>
              <a:spcBef>
                <a:spcPts val="0"/>
              </a:spcBef>
              <a:buFontTx/>
              <a:buNone/>
              <a:defRPr sz="1400">
                <a:solidFill>
                  <a:srgbClr val="EAE6DE"/>
                </a:solidFill>
              </a:defRPr>
            </a:lvl2pPr>
            <a:lvl3pPr marL="914400" indent="0">
              <a:lnSpc>
                <a:spcPts val="2200"/>
              </a:lnSpc>
              <a:spcBef>
                <a:spcPts val="0"/>
              </a:spcBef>
              <a:buFontTx/>
              <a:buNone/>
              <a:defRPr sz="1400">
                <a:solidFill>
                  <a:srgbClr val="EAE6DE"/>
                </a:solidFill>
              </a:defRPr>
            </a:lvl3pPr>
            <a:lvl4pPr marL="1371600" indent="0">
              <a:lnSpc>
                <a:spcPts val="2200"/>
              </a:lnSpc>
              <a:spcBef>
                <a:spcPts val="0"/>
              </a:spcBef>
              <a:buFontTx/>
              <a:buNone/>
              <a:defRPr sz="1400">
                <a:solidFill>
                  <a:srgbClr val="EAE6DE"/>
                </a:solidFill>
              </a:defRPr>
            </a:lvl4pPr>
            <a:lvl5pPr marL="1828800" indent="0">
              <a:lnSpc>
                <a:spcPts val="2200"/>
              </a:lnSpc>
              <a:spcBef>
                <a:spcPts val="0"/>
              </a:spcBef>
              <a:buFontTx/>
              <a:buNone/>
              <a:defRPr sz="1400">
                <a:solidFill>
                  <a:srgbClr val="EAE6D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425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Brandon Text Regular"/>
                <a:ea typeface="+mn-ea"/>
                <a:cs typeface="+mn-cs"/>
              </a:defRPr>
            </a:lvl1pPr>
          </a:lstStyle>
          <a:p>
            <a:pPr>
              <a:defRPr/>
            </a:pPr>
            <a:fld id="{47B57183-C230-CF46-A558-65313FEB4C54}" type="datetimeFigureOut">
              <a:rPr lang="en-US"/>
              <a:pPr>
                <a:defRPr/>
              </a:pPr>
              <a:t>6/28/2017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Brandon Text Regular"/>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Brandon Text Regular"/>
                <a:ea typeface="+mn-ea"/>
                <a:cs typeface="+mn-cs"/>
              </a:defRPr>
            </a:lvl1pPr>
          </a:lstStyle>
          <a:p>
            <a:pPr>
              <a:defRPr/>
            </a:pPr>
            <a:fld id="{04993664-E7B0-BE45-AA7B-CA0F1E7CE7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Lst>
  <p:txStyles>
    <p:titleStyle>
      <a:lvl1pPr algn="ctr" defTabSz="457200" rtl="0" eaLnBrk="1" fontAlgn="base" hangingPunct="1">
        <a:spcBef>
          <a:spcPct val="0"/>
        </a:spcBef>
        <a:spcAft>
          <a:spcPct val="0"/>
        </a:spcAft>
        <a:defRPr sz="4400" kern="1200">
          <a:solidFill>
            <a:schemeClr val="tx1"/>
          </a:solidFill>
          <a:latin typeface="Brandon Text Regular"/>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Brandon Text Regular"/>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Brandon Text Regular"/>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Brandon Text Regular"/>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Brandon Text Regular"/>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Brandon Text Regular"/>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5.xml"/><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5.xml"/><Relationship Id="rId6" Type="http://schemas.openxmlformats.org/officeDocument/2006/relationships/image" Target="../media/image29.jp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gif"/><Relationship Id="rId1" Type="http://schemas.openxmlformats.org/officeDocument/2006/relationships/slideLayout" Target="../slideLayouts/slideLayout25.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74750" y="2794398"/>
            <a:ext cx="7772400" cy="1102519"/>
          </a:xfrm>
        </p:spPr>
        <p:txBody>
          <a:bodyPr rtlCol="0"/>
          <a:lstStyle/>
          <a:p>
            <a:pPr eaLnBrk="1" fontAlgn="auto" hangingPunct="1">
              <a:spcAft>
                <a:spcPts val="0"/>
              </a:spcAft>
              <a:defRPr/>
            </a:pPr>
            <a:r>
              <a:rPr lang="en-US" dirty="0">
                <a:ea typeface="+mj-ea"/>
                <a:cs typeface="+mj-cs"/>
              </a:rPr>
              <a:t>Taney county partnership</a:t>
            </a:r>
          </a:p>
        </p:txBody>
      </p:sp>
      <p:sp>
        <p:nvSpPr>
          <p:cNvPr id="35842" name="Subtitle 6"/>
          <p:cNvSpPr>
            <a:spLocks noGrp="1"/>
          </p:cNvSpPr>
          <p:nvPr>
            <p:ph type="subTitle" idx="1"/>
          </p:nvPr>
        </p:nvSpPr>
        <p:spPr>
          <a:xfrm>
            <a:off x="1174751" y="4024313"/>
            <a:ext cx="6621463" cy="298305"/>
          </a:xfrm>
        </p:spPr>
        <p:txBody>
          <a:bodyPr/>
          <a:lstStyle/>
          <a:p>
            <a:pPr eaLnBrk="1" hangingPunct="1"/>
            <a:r>
              <a:rPr lang="en-US" dirty="0">
                <a:latin typeface="Brandon Text Regular" charset="0"/>
              </a:rPr>
              <a:t>City of Branson/Board of Alderman Update                           7.11.17 </a:t>
            </a:r>
          </a:p>
        </p:txBody>
      </p:sp>
      <p:pic>
        <p:nvPicPr>
          <p:cNvPr id="4" name="Picture 3" descr="\\mxserver\Users\jarjes\TCBDP Board\Logos\TCP logo - high res for pri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913" y="145576"/>
            <a:ext cx="1979930" cy="274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800" y="622698"/>
            <a:ext cx="7519988" cy="739378"/>
          </a:xfrm>
        </p:spPr>
        <p:txBody>
          <a:bodyPr rtlCol="0"/>
          <a:lstStyle/>
          <a:p>
            <a:pPr eaLnBrk="1" fontAlgn="auto" hangingPunct="1">
              <a:spcAft>
                <a:spcPts val="0"/>
              </a:spcAft>
              <a:defRPr/>
            </a:pPr>
            <a:r>
              <a:rPr lang="en-US" sz="4400" dirty="0">
                <a:solidFill>
                  <a:schemeClr val="tx2"/>
                </a:solidFill>
                <a:ea typeface="+mj-ea"/>
                <a:cs typeface="+mj-cs"/>
              </a:rPr>
              <a:t>partners</a:t>
            </a:r>
          </a:p>
        </p:txBody>
      </p:sp>
      <p:sp>
        <p:nvSpPr>
          <p:cNvPr id="54274" name="Content Placeholder 4"/>
          <p:cNvSpPr>
            <a:spLocks noGrp="1"/>
          </p:cNvSpPr>
          <p:nvPr>
            <p:ph idx="1"/>
          </p:nvPr>
        </p:nvSpPr>
        <p:spPr>
          <a:xfrm>
            <a:off x="85060" y="1699369"/>
            <a:ext cx="8920717" cy="512203"/>
          </a:xfrm>
        </p:spPr>
        <p:txBody>
          <a:bodyPr/>
          <a:lstStyle/>
          <a:p>
            <a:pPr eaLnBrk="1" hangingPunct="1">
              <a:spcBef>
                <a:spcPct val="0"/>
              </a:spcBef>
            </a:pPr>
            <a:r>
              <a:rPr lang="en-US" sz="1600" b="1" dirty="0">
                <a:solidFill>
                  <a:schemeClr val="tx2"/>
                </a:solidFill>
                <a:latin typeface="Brandon Text Regular" charset="0"/>
              </a:rPr>
              <a:t>NEW PARTNERS/CHARTER AND LONGTIME PARTNERS INCREASED INVESTMENTS FOR 2017 </a:t>
            </a:r>
          </a:p>
        </p:txBody>
      </p:sp>
      <p:sp>
        <p:nvSpPr>
          <p:cNvPr id="6" name="Content Placeholder 5"/>
          <p:cNvSpPr>
            <a:spLocks noGrp="1"/>
          </p:cNvSpPr>
          <p:nvPr>
            <p:ph idx="10"/>
          </p:nvPr>
        </p:nvSpPr>
        <p:spPr>
          <a:xfrm>
            <a:off x="1114425" y="3488070"/>
            <a:ext cx="1982788" cy="1345406"/>
          </a:xfrm>
        </p:spPr>
        <p:txBody>
          <a:bodyPr rtlCol="0"/>
          <a:lstStyle/>
          <a:p>
            <a:pPr eaLnBrk="1" fontAlgn="auto" hangingPunct="1">
              <a:spcAft>
                <a:spcPts val="0"/>
              </a:spcAft>
              <a:defRPr/>
            </a:pPr>
            <a:r>
              <a:rPr lang="en-US" sz="7200" b="1" dirty="0">
                <a:ea typeface="+mn-ea"/>
                <a:cs typeface="+mn-cs"/>
              </a:rPr>
              <a:t>10</a:t>
            </a:r>
          </a:p>
          <a:p>
            <a:pPr eaLnBrk="1" fontAlgn="auto" hangingPunct="1">
              <a:spcAft>
                <a:spcPts val="0"/>
              </a:spcAft>
              <a:defRPr/>
            </a:pPr>
            <a:r>
              <a:rPr lang="en-US" b="1" dirty="0">
                <a:ea typeface="+mn-ea"/>
                <a:cs typeface="+mn-cs"/>
              </a:rPr>
              <a:t>Public sector</a:t>
            </a:r>
          </a:p>
        </p:txBody>
      </p:sp>
      <p:sp>
        <p:nvSpPr>
          <p:cNvPr id="13" name="Content Placeholder 12"/>
          <p:cNvSpPr>
            <a:spLocks noGrp="1"/>
          </p:cNvSpPr>
          <p:nvPr>
            <p:ph idx="11"/>
          </p:nvPr>
        </p:nvSpPr>
        <p:spPr>
          <a:xfrm>
            <a:off x="3721395" y="3488070"/>
            <a:ext cx="2060281" cy="1345406"/>
          </a:xfrm>
        </p:spPr>
        <p:txBody>
          <a:bodyPr rtlCol="0"/>
          <a:lstStyle/>
          <a:p>
            <a:pPr eaLnBrk="1" fontAlgn="auto" hangingPunct="1">
              <a:spcAft>
                <a:spcPts val="0"/>
              </a:spcAft>
              <a:defRPr/>
            </a:pPr>
            <a:r>
              <a:rPr lang="en-US" sz="7200" b="1" dirty="0">
                <a:ea typeface="+mn-ea"/>
                <a:cs typeface="+mn-cs"/>
              </a:rPr>
              <a:t>29</a:t>
            </a:r>
          </a:p>
          <a:p>
            <a:pPr eaLnBrk="1" fontAlgn="auto" hangingPunct="1">
              <a:spcAft>
                <a:spcPts val="0"/>
              </a:spcAft>
              <a:defRPr/>
            </a:pPr>
            <a:r>
              <a:rPr lang="en-US" b="1" dirty="0">
                <a:ea typeface="+mn-ea"/>
                <a:cs typeface="+mn-cs"/>
              </a:rPr>
              <a:t>Business sector</a:t>
            </a:r>
          </a:p>
        </p:txBody>
      </p:sp>
      <p:sp>
        <p:nvSpPr>
          <p:cNvPr id="14" name="Content Placeholder 13"/>
          <p:cNvSpPr>
            <a:spLocks noGrp="1"/>
          </p:cNvSpPr>
          <p:nvPr>
            <p:ph idx="12"/>
          </p:nvPr>
        </p:nvSpPr>
        <p:spPr>
          <a:xfrm>
            <a:off x="6347551" y="3488070"/>
            <a:ext cx="2188358" cy="1345406"/>
          </a:xfrm>
        </p:spPr>
        <p:txBody>
          <a:bodyPr rtlCol="0"/>
          <a:lstStyle/>
          <a:p>
            <a:pPr eaLnBrk="1" fontAlgn="auto" hangingPunct="1">
              <a:spcAft>
                <a:spcPts val="0"/>
              </a:spcAft>
              <a:defRPr/>
            </a:pPr>
            <a:r>
              <a:rPr lang="en-US" sz="7200" b="1" dirty="0">
                <a:ea typeface="+mn-ea"/>
                <a:cs typeface="+mn-cs"/>
              </a:rPr>
              <a:t>2017</a:t>
            </a:r>
          </a:p>
          <a:p>
            <a:pPr eaLnBrk="1" fontAlgn="auto" hangingPunct="1">
              <a:spcAft>
                <a:spcPts val="0"/>
              </a:spcAft>
              <a:defRPr/>
            </a:pPr>
            <a:r>
              <a:rPr lang="en-US" b="1" dirty="0">
                <a:ea typeface="+mn-ea"/>
                <a:cs typeface="+mn-cs"/>
              </a:rPr>
              <a:t>NEW Investors</a:t>
            </a:r>
          </a:p>
          <a:p>
            <a:pPr eaLnBrk="1" fontAlgn="auto" hangingPunct="1">
              <a:spcAft>
                <a:spcPts val="0"/>
              </a:spcAft>
              <a:defRPr/>
            </a:pPr>
            <a:r>
              <a:rPr lang="en-US" b="1" dirty="0">
                <a:ea typeface="+mn-ea"/>
                <a:cs typeface="+mn-cs"/>
              </a:rPr>
              <a:t>Rural Missouri, Inc. (RMI)</a:t>
            </a:r>
          </a:p>
          <a:p>
            <a:pPr eaLnBrk="1" fontAlgn="auto" hangingPunct="1">
              <a:spcAft>
                <a:spcPts val="0"/>
              </a:spcAft>
              <a:defRPr/>
            </a:pPr>
            <a:endParaRPr lang="en-US" b="1" dirty="0">
              <a:ea typeface="+mn-ea"/>
              <a:cs typeface="+mn-cs"/>
            </a:endParaRPr>
          </a:p>
        </p:txBody>
      </p:sp>
      <p:pic>
        <p:nvPicPr>
          <p:cNvPr id="8" name="Picture 7"/>
          <p:cNvPicPr>
            <a:picLocks noChangeAspect="1"/>
          </p:cNvPicPr>
          <p:nvPr/>
        </p:nvPicPr>
        <p:blipFill>
          <a:blip r:embed="rId2"/>
          <a:stretch>
            <a:fillRect/>
          </a:stretch>
        </p:blipFill>
        <p:spPr>
          <a:xfrm>
            <a:off x="8007379" y="4745846"/>
            <a:ext cx="1103930" cy="365760"/>
          </a:xfrm>
          <a:prstGeom prst="rect">
            <a:avLst/>
          </a:prstGeom>
        </p:spPr>
      </p:pic>
    </p:spTree>
    <p:extLst>
      <p:ext uri="{BB962C8B-B14F-4D97-AF65-F5344CB8AC3E}">
        <p14:creationId xmlns:p14="http://schemas.microsoft.com/office/powerpoint/2010/main" val="262091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383" y="4248511"/>
            <a:ext cx="9012166" cy="375047"/>
          </a:xfrm>
        </p:spPr>
        <p:txBody>
          <a:bodyPr rtlCol="0"/>
          <a:lstStyle/>
          <a:p>
            <a:pPr algn="l" fontAlgn="auto">
              <a:spcAft>
                <a:spcPts val="0"/>
              </a:spcAft>
              <a:defRPr/>
            </a:pPr>
            <a:r>
              <a:rPr lang="en-US" sz="1200" dirty="0">
                <a:solidFill>
                  <a:schemeClr val="tx2"/>
                </a:solidFill>
                <a:ea typeface="+mj-ea"/>
                <a:cs typeface="+mj-cs"/>
              </a:rPr>
              <a:t>    Announced projects: 	American gondola, hatfield &amp; mccoy, longhorn steakhouse, the branson coaster</a:t>
            </a:r>
          </a:p>
        </p:txBody>
      </p:sp>
      <p:graphicFrame>
        <p:nvGraphicFramePr>
          <p:cNvPr id="4" name="Content Placeholder 3"/>
          <p:cNvGraphicFramePr>
            <a:graphicFrameLocks/>
          </p:cNvGraphicFramePr>
          <p:nvPr>
            <p:extLst>
              <p:ext uri="{D42A27DB-BD31-4B8C-83A1-F6EECF244321}">
                <p14:modId xmlns:p14="http://schemas.microsoft.com/office/powerpoint/2010/main" val="412386735"/>
              </p:ext>
            </p:extLst>
          </p:nvPr>
        </p:nvGraphicFramePr>
        <p:xfrm>
          <a:off x="513903" y="1680454"/>
          <a:ext cx="8041759" cy="2468880"/>
        </p:xfrm>
        <a:graphic>
          <a:graphicData uri="http://schemas.openxmlformats.org/drawingml/2006/table">
            <a:tbl>
              <a:tblPr firstRow="1" firstCol="1" bandRow="1">
                <a:tableStyleId>{5C22544A-7EE6-4342-B048-85BDC9FD1C3A}</a:tableStyleId>
              </a:tblPr>
              <a:tblGrid>
                <a:gridCol w="4080483">
                  <a:extLst>
                    <a:ext uri="{9D8B030D-6E8A-4147-A177-3AD203B41FA5}">
                      <a16:colId xmlns:a16="http://schemas.microsoft.com/office/drawing/2014/main" val="20000"/>
                    </a:ext>
                  </a:extLst>
                </a:gridCol>
                <a:gridCol w="2061757">
                  <a:extLst>
                    <a:ext uri="{9D8B030D-6E8A-4147-A177-3AD203B41FA5}">
                      <a16:colId xmlns:a16="http://schemas.microsoft.com/office/drawing/2014/main" val="20001"/>
                    </a:ext>
                  </a:extLst>
                </a:gridCol>
                <a:gridCol w="1899519">
                  <a:extLst>
                    <a:ext uri="{9D8B030D-6E8A-4147-A177-3AD203B41FA5}">
                      <a16:colId xmlns:a16="http://schemas.microsoft.com/office/drawing/2014/main" val="20002"/>
                    </a:ext>
                  </a:extLst>
                </a:gridCol>
              </a:tblGrid>
              <a:tr h="182880">
                <a:tc>
                  <a:txBody>
                    <a:bodyPr/>
                    <a:lstStyle/>
                    <a:p>
                      <a:pPr marL="0" marR="0" algn="just">
                        <a:spcBef>
                          <a:spcPts val="0"/>
                        </a:spcBef>
                        <a:spcAft>
                          <a:spcPts val="0"/>
                        </a:spcAft>
                      </a:pPr>
                      <a:r>
                        <a:rPr lang="en-US" sz="1800" b="1" dirty="0">
                          <a:effectLst/>
                        </a:rPr>
                        <a:t> </a:t>
                      </a:r>
                      <a:endParaRPr lang="en-US" sz="1800" b="1" dirty="0">
                        <a:effectLst/>
                        <a:latin typeface="Times New Roman"/>
                        <a:ea typeface="Times New Roman"/>
                      </a:endParaRPr>
                    </a:p>
                  </a:txBody>
                  <a:tcPr marL="81392" marR="813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a:effectLst/>
                        </a:rPr>
                        <a:t>YTD 2017</a:t>
                      </a:r>
                      <a:endParaRPr lang="en-US" sz="1800" b="1" u="none" dirty="0">
                        <a:effectLst/>
                        <a:latin typeface="Times New Roman"/>
                        <a:ea typeface="Times New Roman"/>
                      </a:endParaRPr>
                    </a:p>
                  </a:txBody>
                  <a:tcPr marL="81392" marR="81392" marT="0" marB="0"/>
                </a:tc>
                <a:tc>
                  <a:txBody>
                    <a:bodyPr/>
                    <a:lstStyle/>
                    <a:p>
                      <a:pPr marL="0" marR="0" algn="ctr">
                        <a:spcBef>
                          <a:spcPts val="0"/>
                        </a:spcBef>
                        <a:spcAft>
                          <a:spcPts val="0"/>
                        </a:spcAft>
                      </a:pPr>
                      <a:r>
                        <a:rPr lang="en-US" sz="1800" b="1" u="none" dirty="0">
                          <a:effectLst/>
                        </a:rPr>
                        <a:t>2016</a:t>
                      </a:r>
                      <a:endParaRPr lang="en-US" sz="1800" b="1" u="none" dirty="0">
                        <a:effectLst/>
                        <a:latin typeface="Times New Roman"/>
                        <a:ea typeface="Times New Roman"/>
                      </a:endParaRPr>
                    </a:p>
                  </a:txBody>
                  <a:tcPr marL="81392" marR="81392" marT="0" marB="0"/>
                </a:tc>
                <a:extLst>
                  <a:ext uri="{0D108BD9-81ED-4DB2-BD59-A6C34878D82A}">
                    <a16:rowId xmlns:a16="http://schemas.microsoft.com/office/drawing/2014/main" val="10000"/>
                  </a:ext>
                </a:extLst>
              </a:tr>
              <a:tr h="182880">
                <a:tc>
                  <a:txBody>
                    <a:bodyPr/>
                    <a:lstStyle/>
                    <a:p>
                      <a:pPr marL="0" marR="0" lvl="0" algn="just">
                        <a:spcBef>
                          <a:spcPts val="0"/>
                        </a:spcBef>
                        <a:spcAft>
                          <a:spcPts val="0"/>
                        </a:spcAft>
                      </a:pPr>
                      <a:r>
                        <a:rPr lang="en-US" sz="1800" b="1" dirty="0">
                          <a:effectLst/>
                        </a:rPr>
                        <a:t>Announced Projects</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4</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7</a:t>
                      </a:r>
                      <a:endParaRPr lang="en-US" sz="1800" b="1" dirty="0">
                        <a:effectLst/>
                        <a:latin typeface="Times New Roman"/>
                        <a:ea typeface="Times New Roman"/>
                      </a:endParaRPr>
                    </a:p>
                  </a:txBody>
                  <a:tcPr marL="81392" marR="81392" marT="0" marB="0" anchor="b"/>
                </a:tc>
                <a:extLst>
                  <a:ext uri="{0D108BD9-81ED-4DB2-BD59-A6C34878D82A}">
                    <a16:rowId xmlns:a16="http://schemas.microsoft.com/office/drawing/2014/main" val="10001"/>
                  </a:ext>
                </a:extLst>
              </a:tr>
              <a:tr h="182880">
                <a:tc>
                  <a:txBody>
                    <a:bodyPr/>
                    <a:lstStyle/>
                    <a:p>
                      <a:pPr marL="0" marR="0" algn="just">
                        <a:spcBef>
                          <a:spcPts val="0"/>
                        </a:spcBef>
                        <a:spcAft>
                          <a:spcPts val="0"/>
                        </a:spcAft>
                      </a:pPr>
                      <a:r>
                        <a:rPr lang="en-US" sz="1800" b="1" dirty="0">
                          <a:effectLst/>
                        </a:rPr>
                        <a:t>New Jobs</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135+</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75+/-</a:t>
                      </a:r>
                      <a:endParaRPr lang="en-US" sz="1800" b="1" dirty="0">
                        <a:effectLst/>
                        <a:latin typeface="Times New Roman"/>
                        <a:ea typeface="Times New Roman"/>
                      </a:endParaRPr>
                    </a:p>
                  </a:txBody>
                  <a:tcPr marL="81392" marR="81392" marT="0" marB="0" anchor="b"/>
                </a:tc>
                <a:extLst>
                  <a:ext uri="{0D108BD9-81ED-4DB2-BD59-A6C34878D82A}">
                    <a16:rowId xmlns:a16="http://schemas.microsoft.com/office/drawing/2014/main" val="10002"/>
                  </a:ext>
                </a:extLst>
              </a:tr>
              <a:tr h="182880">
                <a:tc>
                  <a:txBody>
                    <a:bodyPr/>
                    <a:lstStyle/>
                    <a:p>
                      <a:pPr marL="0" marR="0" algn="just">
                        <a:spcBef>
                          <a:spcPts val="0"/>
                        </a:spcBef>
                        <a:spcAft>
                          <a:spcPts val="0"/>
                        </a:spcAft>
                      </a:pPr>
                      <a:r>
                        <a:rPr lang="en-US" sz="1800" b="1" dirty="0">
                          <a:effectLst/>
                        </a:rPr>
                        <a:t>New Payroll (est.)</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$3.47M+</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$1.85M+/-</a:t>
                      </a:r>
                      <a:endParaRPr lang="en-US" sz="1800" b="1" dirty="0">
                        <a:effectLst/>
                        <a:latin typeface="Times New Roman"/>
                        <a:ea typeface="Times New Roman"/>
                      </a:endParaRPr>
                    </a:p>
                  </a:txBody>
                  <a:tcPr marL="81392" marR="81392" marT="0" marB="0" anchor="b"/>
                </a:tc>
                <a:extLst>
                  <a:ext uri="{0D108BD9-81ED-4DB2-BD59-A6C34878D82A}">
                    <a16:rowId xmlns:a16="http://schemas.microsoft.com/office/drawing/2014/main" val="10003"/>
                  </a:ext>
                </a:extLst>
              </a:tr>
              <a:tr h="182880">
                <a:tc>
                  <a:txBody>
                    <a:bodyPr/>
                    <a:lstStyle/>
                    <a:p>
                      <a:pPr marL="0" marR="0" algn="just">
                        <a:spcBef>
                          <a:spcPts val="0"/>
                        </a:spcBef>
                        <a:spcAft>
                          <a:spcPts val="0"/>
                        </a:spcAft>
                      </a:pPr>
                      <a:r>
                        <a:rPr lang="en-US" sz="1800" b="1" dirty="0">
                          <a:effectLst/>
                        </a:rPr>
                        <a:t>New Capital Investment</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$184.6M</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$51.25M</a:t>
                      </a:r>
                      <a:endParaRPr lang="en-US" sz="1800" b="1" dirty="0">
                        <a:effectLst/>
                        <a:latin typeface="Times New Roman"/>
                        <a:ea typeface="Times New Roman"/>
                      </a:endParaRPr>
                    </a:p>
                  </a:txBody>
                  <a:tcPr marL="81392" marR="81392" marT="0" marB="0" anchor="b"/>
                </a:tc>
                <a:extLst>
                  <a:ext uri="{0D108BD9-81ED-4DB2-BD59-A6C34878D82A}">
                    <a16:rowId xmlns:a16="http://schemas.microsoft.com/office/drawing/2014/main" val="10004"/>
                  </a:ext>
                </a:extLst>
              </a:tr>
              <a:tr h="182880">
                <a:tc>
                  <a:txBody>
                    <a:bodyPr/>
                    <a:lstStyle/>
                    <a:p>
                      <a:pPr marL="0" marR="0" lvl="0" algn="just">
                        <a:spcBef>
                          <a:spcPts val="0"/>
                        </a:spcBef>
                        <a:spcAft>
                          <a:spcPts val="0"/>
                        </a:spcAft>
                      </a:pPr>
                      <a:r>
                        <a:rPr lang="en-US" sz="1800" b="1" dirty="0">
                          <a:effectLst/>
                        </a:rPr>
                        <a:t>Current Active Projects</a:t>
                      </a:r>
                      <a:endParaRPr lang="en-US" sz="1800" b="1" dirty="0">
                        <a:effectLst/>
                        <a:latin typeface="Times New Roman"/>
                        <a:ea typeface="Times New Roman"/>
                      </a:endParaRPr>
                    </a:p>
                  </a:txBody>
                  <a:tcPr marL="81392" marR="81392" marT="0" marB="0" anchor="ctr"/>
                </a:tc>
                <a:tc>
                  <a:txBody>
                    <a:bodyPr/>
                    <a:lstStyle/>
                    <a:p>
                      <a:pPr marL="0" marR="0" algn="ctr">
                        <a:spcBef>
                          <a:spcPts val="0"/>
                        </a:spcBef>
                        <a:spcAft>
                          <a:spcPts val="0"/>
                        </a:spcAft>
                      </a:pPr>
                      <a:r>
                        <a:rPr lang="en-US" sz="1800" b="1" dirty="0">
                          <a:effectLst/>
                        </a:rPr>
                        <a:t>        23        </a:t>
                      </a:r>
                      <a:endParaRPr lang="en-US" sz="1800" b="1" dirty="0">
                        <a:effectLst/>
                        <a:latin typeface="Times New Roman"/>
                        <a:ea typeface="Times New Roman"/>
                      </a:endParaRPr>
                    </a:p>
                  </a:txBody>
                  <a:tcPr marL="81392" marR="81392" marT="0" marB="0" anchor="ctr"/>
                </a:tc>
                <a:tc>
                  <a:txBody>
                    <a:bodyPr/>
                    <a:lstStyle/>
                    <a:p>
                      <a:pPr marL="0" marR="0" algn="ctr">
                        <a:spcBef>
                          <a:spcPts val="0"/>
                        </a:spcBef>
                        <a:spcAft>
                          <a:spcPts val="0"/>
                        </a:spcAft>
                      </a:pPr>
                      <a:r>
                        <a:rPr lang="en-US" sz="1800" b="1" dirty="0">
                          <a:effectLst/>
                        </a:rPr>
                        <a:t>        24       </a:t>
                      </a:r>
                      <a:endParaRPr lang="en-US" sz="1800" b="1" dirty="0">
                        <a:effectLst/>
                        <a:latin typeface="Times New Roman"/>
                        <a:ea typeface="Times New Roman"/>
                      </a:endParaRPr>
                    </a:p>
                  </a:txBody>
                  <a:tcPr marL="81392" marR="81392" marT="0" marB="0" anchor="ctr"/>
                </a:tc>
                <a:extLst>
                  <a:ext uri="{0D108BD9-81ED-4DB2-BD59-A6C34878D82A}">
                    <a16:rowId xmlns:a16="http://schemas.microsoft.com/office/drawing/2014/main" val="10005"/>
                  </a:ext>
                </a:extLst>
              </a:tr>
              <a:tr h="182880">
                <a:tc>
                  <a:txBody>
                    <a:bodyPr/>
                    <a:lstStyle/>
                    <a:p>
                      <a:pPr marL="0" marR="0" lvl="0" algn="just">
                        <a:spcBef>
                          <a:spcPts val="0"/>
                        </a:spcBef>
                        <a:spcAft>
                          <a:spcPts val="0"/>
                        </a:spcAft>
                      </a:pPr>
                      <a:r>
                        <a:rPr lang="en-US" sz="1800" b="1" dirty="0">
                          <a:effectLst/>
                        </a:rPr>
                        <a:t>Total New Projects</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6</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8</a:t>
                      </a:r>
                      <a:endParaRPr lang="en-US" sz="1800" b="1" dirty="0">
                        <a:effectLst/>
                        <a:latin typeface="Times New Roman"/>
                        <a:ea typeface="Times New Roman"/>
                      </a:endParaRPr>
                    </a:p>
                  </a:txBody>
                  <a:tcPr marL="81392" marR="81392" marT="0" marB="0" anchor="b"/>
                </a:tc>
                <a:extLst>
                  <a:ext uri="{0D108BD9-81ED-4DB2-BD59-A6C34878D82A}">
                    <a16:rowId xmlns:a16="http://schemas.microsoft.com/office/drawing/2014/main" val="10006"/>
                  </a:ext>
                </a:extLst>
              </a:tr>
              <a:tr h="182880">
                <a:tc>
                  <a:txBody>
                    <a:bodyPr/>
                    <a:lstStyle/>
                    <a:p>
                      <a:pPr marL="0" marR="0" algn="just">
                        <a:spcBef>
                          <a:spcPts val="0"/>
                        </a:spcBef>
                        <a:spcAft>
                          <a:spcPts val="0"/>
                        </a:spcAft>
                      </a:pPr>
                      <a:r>
                        <a:rPr lang="en-US" sz="1800" b="1" dirty="0">
                          <a:effectLst/>
                        </a:rPr>
                        <a:t>Existing Businesses</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1</a:t>
                      </a:r>
                      <a:endParaRPr lang="en-US" sz="1800" b="1" dirty="0">
                        <a:effectLst/>
                        <a:latin typeface="Times New Roman"/>
                        <a:ea typeface="Times New Roman"/>
                      </a:endParaRPr>
                    </a:p>
                  </a:txBody>
                  <a:tcPr marL="81392" marR="81392" marT="0" marB="0" anchor="b"/>
                </a:tc>
                <a:tc>
                  <a:txBody>
                    <a:bodyPr/>
                    <a:lstStyle/>
                    <a:p>
                      <a:pPr marL="0" marR="0" algn="ctr">
                        <a:spcBef>
                          <a:spcPts val="0"/>
                        </a:spcBef>
                        <a:spcAft>
                          <a:spcPts val="0"/>
                        </a:spcAft>
                      </a:pPr>
                      <a:r>
                        <a:rPr lang="en-US" sz="1800" b="1" dirty="0">
                          <a:effectLst/>
                        </a:rPr>
                        <a:t>       3</a:t>
                      </a:r>
                      <a:endParaRPr lang="en-US" sz="1800" b="1" dirty="0">
                        <a:effectLst/>
                        <a:latin typeface="Times New Roman"/>
                        <a:ea typeface="Times New Roman"/>
                      </a:endParaRPr>
                    </a:p>
                  </a:txBody>
                  <a:tcPr marL="81392" marR="81392" marT="0" marB="0" anchor="b"/>
                </a:tc>
                <a:extLst>
                  <a:ext uri="{0D108BD9-81ED-4DB2-BD59-A6C34878D82A}">
                    <a16:rowId xmlns:a16="http://schemas.microsoft.com/office/drawing/2014/main" val="10007"/>
                  </a:ext>
                </a:extLst>
              </a:tr>
              <a:tr h="182880">
                <a:tc>
                  <a:txBody>
                    <a:bodyPr/>
                    <a:lstStyle/>
                    <a:p>
                      <a:pPr marL="0" marR="0" algn="just">
                        <a:spcBef>
                          <a:spcPts val="0"/>
                        </a:spcBef>
                        <a:spcAft>
                          <a:spcPts val="0"/>
                        </a:spcAft>
                      </a:pPr>
                      <a:r>
                        <a:rPr lang="en-US" sz="1800" b="1" dirty="0">
                          <a:effectLst/>
                        </a:rPr>
                        <a:t>New Businesses</a:t>
                      </a:r>
                      <a:endParaRPr lang="en-US" sz="1800" b="1" dirty="0">
                        <a:effectLst/>
                        <a:latin typeface="Times New Roman"/>
                        <a:ea typeface="Times New Roman"/>
                      </a:endParaRPr>
                    </a:p>
                  </a:txBody>
                  <a:tcPr marL="81392" marR="81392" marT="0" marB="0"/>
                </a:tc>
                <a:tc>
                  <a:txBody>
                    <a:bodyPr/>
                    <a:lstStyle/>
                    <a:p>
                      <a:pPr marL="0" marR="0" algn="ctr">
                        <a:spcBef>
                          <a:spcPts val="0"/>
                        </a:spcBef>
                        <a:spcAft>
                          <a:spcPts val="0"/>
                        </a:spcAft>
                      </a:pPr>
                      <a:r>
                        <a:rPr lang="en-US" sz="1800" b="1" dirty="0">
                          <a:effectLst/>
                        </a:rPr>
                        <a:t>       5</a:t>
                      </a:r>
                      <a:endParaRPr lang="en-US" sz="1800" b="1" dirty="0">
                        <a:effectLst/>
                        <a:latin typeface="Times New Roman"/>
                        <a:ea typeface="Times New Roman"/>
                      </a:endParaRPr>
                    </a:p>
                  </a:txBody>
                  <a:tcPr marL="81392" marR="81392" marT="0" marB="0"/>
                </a:tc>
                <a:tc>
                  <a:txBody>
                    <a:bodyPr/>
                    <a:lstStyle/>
                    <a:p>
                      <a:pPr marL="0" marR="0" algn="ctr">
                        <a:spcBef>
                          <a:spcPts val="0"/>
                        </a:spcBef>
                        <a:spcAft>
                          <a:spcPts val="0"/>
                        </a:spcAft>
                      </a:pPr>
                      <a:r>
                        <a:rPr lang="en-US" sz="1800" b="1" dirty="0">
                          <a:effectLst/>
                        </a:rPr>
                        <a:t>       5</a:t>
                      </a:r>
                      <a:endParaRPr lang="en-US" sz="1800" b="1" dirty="0">
                        <a:effectLst/>
                        <a:latin typeface="Times New Roman"/>
                        <a:ea typeface="Times New Roman"/>
                      </a:endParaRPr>
                    </a:p>
                  </a:txBody>
                  <a:tcPr marL="81392" marR="81392" marT="0" marB="0"/>
                </a:tc>
                <a:extLst>
                  <a:ext uri="{0D108BD9-81ED-4DB2-BD59-A6C34878D82A}">
                    <a16:rowId xmlns:a16="http://schemas.microsoft.com/office/drawing/2014/main" val="10008"/>
                  </a:ext>
                </a:extLst>
              </a:tr>
            </a:tbl>
          </a:graphicData>
        </a:graphic>
      </p:graphicFrame>
      <p:sp>
        <p:nvSpPr>
          <p:cNvPr id="7" name="Title 4"/>
          <p:cNvSpPr txBox="1">
            <a:spLocks/>
          </p:cNvSpPr>
          <p:nvPr/>
        </p:nvSpPr>
        <p:spPr bwMode="auto">
          <a:xfrm>
            <a:off x="513903" y="557344"/>
            <a:ext cx="8229600" cy="71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0" numCol="1" rtlCol="0" anchor="t" anchorCtr="0" compatLnSpc="1">
            <a:prstTxWarp prst="textNoShape">
              <a:avLst/>
            </a:prstTxWarp>
            <a:noAutofit/>
          </a:bodyPr>
          <a:lstStyle>
            <a:lvl1pPr algn="ctr" defTabSz="457200" rtl="0" eaLnBrk="1" fontAlgn="base" hangingPunct="1">
              <a:spcBef>
                <a:spcPct val="0"/>
              </a:spcBef>
              <a:spcAft>
                <a:spcPct val="0"/>
              </a:spcAft>
              <a:defRPr sz="4200" b="1" i="0" kern="1200" cap="all">
                <a:solidFill>
                  <a:srgbClr val="EAE6DE"/>
                </a:solidFill>
                <a:latin typeface="Brandon Text Regular"/>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Brandon Text Regular" charset="0"/>
                <a:ea typeface="ＭＳ Ｐゴシック" charset="0"/>
                <a:cs typeface="ＭＳ Ｐゴシック" charset="0"/>
              </a:defRPr>
            </a:lvl9pPr>
          </a:lstStyle>
          <a:p>
            <a:pPr fontAlgn="auto">
              <a:spcAft>
                <a:spcPts val="0"/>
              </a:spcAft>
              <a:defRPr/>
            </a:pPr>
            <a:r>
              <a:rPr lang="en-US" sz="4400" dirty="0">
                <a:ea typeface="+mj-ea"/>
                <a:cs typeface="+mj-cs"/>
              </a:rPr>
              <a:t>Project activity</a:t>
            </a:r>
          </a:p>
        </p:txBody>
      </p:sp>
      <p:pic>
        <p:nvPicPr>
          <p:cNvPr id="8" name="Picture 7"/>
          <p:cNvPicPr>
            <a:picLocks noChangeAspect="1"/>
          </p:cNvPicPr>
          <p:nvPr/>
        </p:nvPicPr>
        <p:blipFill>
          <a:blip r:embed="rId2"/>
          <a:stretch>
            <a:fillRect/>
          </a:stretch>
        </p:blipFill>
        <p:spPr>
          <a:xfrm>
            <a:off x="8007379" y="4745846"/>
            <a:ext cx="1103930" cy="365760"/>
          </a:xfrm>
          <a:prstGeom prst="rect">
            <a:avLst/>
          </a:prstGeom>
        </p:spPr>
      </p:pic>
    </p:spTree>
    <p:extLst>
      <p:ext uri="{BB962C8B-B14F-4D97-AF65-F5344CB8AC3E}">
        <p14:creationId xmlns:p14="http://schemas.microsoft.com/office/powerpoint/2010/main" val="343467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9732" y="553806"/>
            <a:ext cx="8229600" cy="690203"/>
          </a:xfrm>
        </p:spPr>
        <p:txBody>
          <a:bodyPr rtlCol="0"/>
          <a:lstStyle/>
          <a:p>
            <a:pPr eaLnBrk="1" fontAlgn="auto" hangingPunct="1">
              <a:spcAft>
                <a:spcPts val="0"/>
              </a:spcAft>
              <a:defRPr/>
            </a:pPr>
            <a:r>
              <a:rPr lang="en-US" sz="4400" dirty="0">
                <a:ea typeface="+mj-ea"/>
                <a:cs typeface="+mj-cs"/>
              </a:rPr>
              <a:t>Project pipeline</a:t>
            </a:r>
          </a:p>
        </p:txBody>
      </p:sp>
      <p:sp>
        <p:nvSpPr>
          <p:cNvPr id="45058" name="Content Placeholder 5"/>
          <p:cNvSpPr>
            <a:spLocks noGrp="1"/>
          </p:cNvSpPr>
          <p:nvPr>
            <p:ph idx="1"/>
          </p:nvPr>
        </p:nvSpPr>
        <p:spPr>
          <a:xfrm>
            <a:off x="1127126" y="2345532"/>
            <a:ext cx="6873875" cy="1616869"/>
          </a:xfrm>
        </p:spPr>
        <p:txBody>
          <a:bodyPr/>
          <a:lstStyle/>
          <a:p>
            <a:pPr eaLnBrk="1" hangingPunct="1">
              <a:spcBef>
                <a:spcPct val="0"/>
              </a:spcBef>
            </a:pPr>
            <a:r>
              <a:rPr lang="en-US" dirty="0">
                <a:latin typeface="Brandon Text Regular" charset="0"/>
              </a:rPr>
              <a:t>Nam et es se volupta earuntio experem aut fuga. Apid es dem num inulpa voluptaquam vellendenis at ut aut mos electet quam ut aut omnient istempore nobis molum rehentu reruntiam, simodigendae peliqua simpore pudior audiscitis aperat acid mos nos voluptio. Ga. Nequi adi odi doluptatur?Uciumqui autem harum latatur, sunte nonseverum volorrumqui doluptae rest, ese volorit, omnihic imincipsante pos doluptae et el in nonet aliatquia sunt ommos quae sin rem ratatemque doluptatem enit quis </a:t>
            </a:r>
          </a:p>
        </p:txBody>
      </p:sp>
      <p:graphicFrame>
        <p:nvGraphicFramePr>
          <p:cNvPr id="6" name="Content Placeholder 10"/>
          <p:cNvGraphicFramePr>
            <a:graphicFrameLocks/>
          </p:cNvGraphicFramePr>
          <p:nvPr>
            <p:extLst>
              <p:ext uri="{D42A27DB-BD31-4B8C-83A1-F6EECF244321}">
                <p14:modId xmlns:p14="http://schemas.microsoft.com/office/powerpoint/2010/main" val="3793139142"/>
              </p:ext>
            </p:extLst>
          </p:nvPr>
        </p:nvGraphicFramePr>
        <p:xfrm>
          <a:off x="590109" y="1906888"/>
          <a:ext cx="8048845" cy="2292988"/>
        </p:xfrm>
        <a:graphic>
          <a:graphicData uri="http://schemas.openxmlformats.org/drawingml/2006/table">
            <a:tbl>
              <a:tblPr firstRow="1" firstCol="1" bandRow="1">
                <a:tableStyleId>{5C22544A-7EE6-4342-B048-85BDC9FD1C3A}</a:tableStyleId>
              </a:tblPr>
              <a:tblGrid>
                <a:gridCol w="2434803">
                  <a:extLst>
                    <a:ext uri="{9D8B030D-6E8A-4147-A177-3AD203B41FA5}">
                      <a16:colId xmlns:a16="http://schemas.microsoft.com/office/drawing/2014/main" val="20000"/>
                    </a:ext>
                  </a:extLst>
                </a:gridCol>
                <a:gridCol w="1595217">
                  <a:extLst>
                    <a:ext uri="{9D8B030D-6E8A-4147-A177-3AD203B41FA5}">
                      <a16:colId xmlns:a16="http://schemas.microsoft.com/office/drawing/2014/main" val="20001"/>
                    </a:ext>
                  </a:extLst>
                </a:gridCol>
                <a:gridCol w="3515072">
                  <a:extLst>
                    <a:ext uri="{9D8B030D-6E8A-4147-A177-3AD203B41FA5}">
                      <a16:colId xmlns:a16="http://schemas.microsoft.com/office/drawing/2014/main" val="20002"/>
                    </a:ext>
                  </a:extLst>
                </a:gridCol>
                <a:gridCol w="503753">
                  <a:extLst>
                    <a:ext uri="{9D8B030D-6E8A-4147-A177-3AD203B41FA5}">
                      <a16:colId xmlns:a16="http://schemas.microsoft.com/office/drawing/2014/main" val="20003"/>
                    </a:ext>
                  </a:extLst>
                </a:gridCol>
              </a:tblGrid>
              <a:tr h="284480">
                <a:tc>
                  <a:txBody>
                    <a:bodyPr/>
                    <a:lstStyle/>
                    <a:p>
                      <a:pPr marL="0" marR="0" algn="ctr">
                        <a:spcBef>
                          <a:spcPts val="0"/>
                        </a:spcBef>
                        <a:spcAft>
                          <a:spcPts val="0"/>
                        </a:spcAft>
                      </a:pPr>
                      <a:r>
                        <a:rPr lang="en-US" sz="1800" b="1" dirty="0">
                          <a:effectLst/>
                          <a:latin typeface="+mn-lt"/>
                          <a:ea typeface="Times New Roman"/>
                        </a:rPr>
                        <a:t>Stats</a:t>
                      </a:r>
                    </a:p>
                  </a:txBody>
                  <a:tcPr marL="68580" marR="68580" marT="0" marB="0"/>
                </a:tc>
                <a:tc>
                  <a:txBody>
                    <a:bodyPr/>
                    <a:lstStyle/>
                    <a:p>
                      <a:pPr marL="0" marR="0" algn="r">
                        <a:spcBef>
                          <a:spcPts val="0"/>
                        </a:spcBef>
                        <a:spcAft>
                          <a:spcPts val="0"/>
                        </a:spcAft>
                      </a:pPr>
                      <a:endParaRPr lang="en-US" sz="1800" b="1" dirty="0">
                        <a:effectLst/>
                        <a:latin typeface="+mn-lt"/>
                        <a:ea typeface="Times New Roman"/>
                      </a:endParaRPr>
                    </a:p>
                  </a:txBody>
                  <a:tcPr marL="68580" marR="68580" marT="0" marB="0"/>
                </a:tc>
                <a:tc>
                  <a:txBody>
                    <a:bodyPr/>
                    <a:lstStyle/>
                    <a:p>
                      <a:pPr marL="0" marR="0" algn="ctr">
                        <a:spcBef>
                          <a:spcPts val="0"/>
                        </a:spcBef>
                        <a:spcAft>
                          <a:spcPts val="0"/>
                        </a:spcAft>
                      </a:pPr>
                      <a:r>
                        <a:rPr lang="en-US" sz="1800" b="1" dirty="0">
                          <a:effectLst/>
                          <a:latin typeface="+mn-lt"/>
                          <a:ea typeface="Times New Roman"/>
                        </a:rPr>
                        <a:t>Industry Sectors</a:t>
                      </a:r>
                    </a:p>
                  </a:txBody>
                  <a:tcPr marL="68580" marR="68580" marT="0" marB="0"/>
                </a:tc>
                <a:tc>
                  <a:txBody>
                    <a:bodyPr/>
                    <a:lstStyle/>
                    <a:p>
                      <a:pPr marL="0" marR="0" algn="just">
                        <a:spcBef>
                          <a:spcPts val="0"/>
                        </a:spcBef>
                        <a:spcAft>
                          <a:spcPts val="0"/>
                        </a:spcAft>
                      </a:pPr>
                      <a:endParaRPr lang="en-US" sz="1800" b="1"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284480">
                <a:tc>
                  <a:txBody>
                    <a:bodyPr/>
                    <a:lstStyle/>
                    <a:p>
                      <a:pPr marL="0" marR="0" algn="just">
                        <a:spcBef>
                          <a:spcPts val="0"/>
                        </a:spcBef>
                        <a:spcAft>
                          <a:spcPts val="0"/>
                        </a:spcAft>
                      </a:pPr>
                      <a:r>
                        <a:rPr lang="en-US" sz="1800" b="1" dirty="0">
                          <a:effectLst/>
                        </a:rPr>
                        <a:t>New Jobs</a:t>
                      </a:r>
                      <a:endParaRPr lang="en-US" sz="1800" b="1"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b="1" dirty="0">
                          <a:effectLst/>
                        </a:rPr>
                        <a:t>976+/-</a:t>
                      </a:r>
                      <a:endParaRPr lang="en-US" sz="1800" b="1"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b="1" dirty="0">
                          <a:effectLst/>
                        </a:rPr>
                        <a:t>Manufacturing/Wholesale</a:t>
                      </a:r>
                      <a:endParaRPr lang="en-US" sz="18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a:effectLst/>
                          <a:latin typeface="+mn-lt"/>
                          <a:ea typeface="+mn-ea"/>
                        </a:rPr>
                        <a:t>5</a:t>
                      </a:r>
                      <a:endParaRPr lang="en-US" sz="18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84480">
                <a:tc>
                  <a:txBody>
                    <a:bodyPr/>
                    <a:lstStyle/>
                    <a:p>
                      <a:pPr marL="0" marR="0" algn="just">
                        <a:spcBef>
                          <a:spcPts val="0"/>
                        </a:spcBef>
                        <a:spcAft>
                          <a:spcPts val="0"/>
                        </a:spcAft>
                      </a:pPr>
                      <a:r>
                        <a:rPr lang="en-US" sz="1800" b="1" dirty="0">
                          <a:effectLst/>
                        </a:rPr>
                        <a:t>New Payroll</a:t>
                      </a:r>
                      <a:endParaRPr lang="en-US" sz="1800" b="1"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b="1" dirty="0">
                          <a:effectLst/>
                        </a:rPr>
                        <a:t>$30.5M+/-</a:t>
                      </a:r>
                      <a:endParaRPr lang="en-US" sz="1800" b="1"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b="1" dirty="0">
                          <a:effectLst/>
                        </a:rPr>
                        <a:t>Financial/Business Services</a:t>
                      </a:r>
                      <a:endParaRPr lang="en-US" sz="18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a:effectLst/>
                          <a:latin typeface="+mn-lt"/>
                          <a:ea typeface="+mn-ea"/>
                        </a:rPr>
                        <a:t>2</a:t>
                      </a:r>
                      <a:endParaRPr lang="en-US" sz="1800" b="1"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284480">
                <a:tc>
                  <a:txBody>
                    <a:bodyPr/>
                    <a:lstStyle/>
                    <a:p>
                      <a:pPr marL="0" marR="0" algn="just">
                        <a:spcBef>
                          <a:spcPts val="0"/>
                        </a:spcBef>
                        <a:spcAft>
                          <a:spcPts val="0"/>
                        </a:spcAft>
                      </a:pPr>
                      <a:r>
                        <a:rPr lang="en-US" sz="1800" b="1" dirty="0">
                          <a:effectLst/>
                        </a:rPr>
                        <a:t>New Investment</a:t>
                      </a:r>
                      <a:endParaRPr lang="en-US" sz="1800" b="1"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b="1" dirty="0">
                          <a:effectLst/>
                        </a:rPr>
                        <a:t>$651M+/-</a:t>
                      </a:r>
                      <a:endParaRPr lang="en-US" sz="1800" b="1"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b="1" dirty="0">
                          <a:effectLst/>
                        </a:rPr>
                        <a:t>Medical</a:t>
                      </a:r>
                      <a:r>
                        <a:rPr lang="en-US" sz="1800" b="1" baseline="0" dirty="0">
                          <a:effectLst/>
                        </a:rPr>
                        <a:t> </a:t>
                      </a:r>
                      <a:r>
                        <a:rPr lang="en-US" sz="1800" b="1" dirty="0">
                          <a:effectLst/>
                        </a:rPr>
                        <a:t>Services/Healthcare</a:t>
                      </a:r>
                      <a:endParaRPr lang="en-US" sz="18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a:effectLst/>
                          <a:latin typeface="+mn-lt"/>
                          <a:ea typeface="+mn-ea"/>
                        </a:rPr>
                        <a:t>3</a:t>
                      </a:r>
                      <a:endParaRPr lang="en-US" sz="1800" b="1"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284480">
                <a:tc>
                  <a:txBody>
                    <a:bodyPr/>
                    <a:lstStyle/>
                    <a:p>
                      <a:pPr marL="0" marR="0" algn="just">
                        <a:spcBef>
                          <a:spcPts val="0"/>
                        </a:spcBef>
                        <a:spcAft>
                          <a:spcPts val="0"/>
                        </a:spcAft>
                      </a:pPr>
                      <a:r>
                        <a:rPr lang="en-US" sz="1800" b="1" dirty="0">
                          <a:effectLst/>
                        </a:rPr>
                        <a:t>Square Footage</a:t>
                      </a:r>
                      <a:endParaRPr lang="en-US" sz="1800" b="1"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b="1" dirty="0">
                          <a:effectLst/>
                        </a:rPr>
                        <a:t>405K+/-</a:t>
                      </a:r>
                      <a:endParaRPr lang="en-US" sz="1800" b="1"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b="1" dirty="0">
                          <a:effectLst/>
                        </a:rPr>
                        <a:t>Supply Chain Management</a:t>
                      </a:r>
                      <a:endParaRPr lang="en-US" sz="18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a:effectLst/>
                          <a:latin typeface="+mn-lt"/>
                          <a:ea typeface="Times New Roman"/>
                        </a:rPr>
                        <a:t>0</a:t>
                      </a:r>
                    </a:p>
                  </a:txBody>
                  <a:tcPr marL="68580" marR="68580" marT="0" marB="0"/>
                </a:tc>
                <a:extLst>
                  <a:ext uri="{0D108BD9-81ED-4DB2-BD59-A6C34878D82A}">
                    <a16:rowId xmlns:a16="http://schemas.microsoft.com/office/drawing/2014/main" val="10004"/>
                  </a:ext>
                </a:extLst>
              </a:tr>
              <a:tr h="284480">
                <a:tc>
                  <a:txBody>
                    <a:bodyPr/>
                    <a:lstStyle/>
                    <a:p>
                      <a:pPr marL="0" marR="0" algn="just">
                        <a:spcBef>
                          <a:spcPts val="0"/>
                        </a:spcBef>
                        <a:spcAft>
                          <a:spcPts val="0"/>
                        </a:spcAft>
                      </a:pPr>
                      <a:r>
                        <a:rPr lang="en-US" sz="1800" b="1" dirty="0">
                          <a:effectLst/>
                        </a:rPr>
                        <a:t>Acreage</a:t>
                      </a:r>
                      <a:endParaRPr lang="en-US" sz="1800" b="1"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b="1" dirty="0">
                          <a:effectLst/>
                        </a:rPr>
                        <a:t>594+/-</a:t>
                      </a:r>
                      <a:endParaRPr lang="en-US" sz="1800" b="1"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b="1" dirty="0">
                          <a:effectLst/>
                        </a:rPr>
                        <a:t>IT, Innovation</a:t>
                      </a:r>
                      <a:endParaRPr lang="en-US" sz="18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a:effectLst/>
                          <a:latin typeface="+mn-lt"/>
                          <a:ea typeface="+mn-ea"/>
                        </a:rPr>
                        <a:t>1</a:t>
                      </a:r>
                      <a:endParaRPr lang="en-US" sz="1800" b="1"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r h="284480">
                <a:tc>
                  <a:txBody>
                    <a:bodyPr/>
                    <a:lstStyle/>
                    <a:p>
                      <a:pPr marL="0" marR="0" algn="just">
                        <a:spcBef>
                          <a:spcPts val="0"/>
                        </a:spcBef>
                        <a:spcAft>
                          <a:spcPts val="0"/>
                        </a:spcAft>
                      </a:pPr>
                      <a:endParaRPr lang="en-US" sz="1800" b="1" dirty="0">
                        <a:effectLst/>
                        <a:latin typeface="Times New Roman"/>
                        <a:ea typeface="Times New Roman"/>
                      </a:endParaRPr>
                    </a:p>
                  </a:txBody>
                  <a:tcPr marL="68580" marR="68580" marT="0" marB="0"/>
                </a:tc>
                <a:tc>
                  <a:txBody>
                    <a:bodyPr/>
                    <a:lstStyle/>
                    <a:p>
                      <a:pPr marL="0" marR="0" algn="r">
                        <a:spcBef>
                          <a:spcPts val="0"/>
                        </a:spcBef>
                        <a:spcAft>
                          <a:spcPts val="0"/>
                        </a:spcAft>
                      </a:pPr>
                      <a:endParaRPr lang="en-US" sz="1800" b="1"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b="1" dirty="0">
                          <a:effectLst/>
                        </a:rPr>
                        <a:t>Tourism/Retail/Lodging</a:t>
                      </a:r>
                      <a:endParaRPr lang="en-US" sz="18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a:effectLst/>
                          <a:latin typeface="+mn-lt"/>
                          <a:ea typeface="+mn-ea"/>
                        </a:rPr>
                        <a:t>16</a:t>
                      </a:r>
                      <a:endParaRPr lang="en-US" sz="1800" b="1"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r h="301628">
                <a:tc>
                  <a:txBody>
                    <a:bodyPr/>
                    <a:lstStyle/>
                    <a:p>
                      <a:pPr marL="0" marR="0" algn="just">
                        <a:spcBef>
                          <a:spcPts val="0"/>
                        </a:spcBef>
                        <a:spcAft>
                          <a:spcPts val="0"/>
                        </a:spcAft>
                      </a:pPr>
                      <a:endParaRPr lang="en-US" sz="1800" b="1" dirty="0">
                        <a:solidFill>
                          <a:schemeClr val="tx1"/>
                        </a:solidFill>
                        <a:effectLst/>
                        <a:latin typeface="Calibri" panose="020F0502020204030204" pitchFamily="34" charset="0"/>
                        <a:ea typeface="Times New Roman"/>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1800" b="1" dirty="0">
                          <a:effectLst/>
                          <a:latin typeface="Calibri" panose="020F0502020204030204" pitchFamily="34" charset="0"/>
                          <a:ea typeface="Times New Roman"/>
                        </a:rPr>
                        <a:t>Agriculture/Forestry</a:t>
                      </a:r>
                    </a:p>
                  </a:txBody>
                  <a:tcPr marL="68580" marR="68580" marT="0" marB="0"/>
                </a:tc>
                <a:tc>
                  <a:txBody>
                    <a:bodyPr/>
                    <a:lstStyle/>
                    <a:p>
                      <a:pPr marL="0" marR="0" algn="ctr">
                        <a:spcBef>
                          <a:spcPts val="0"/>
                        </a:spcBef>
                        <a:spcAft>
                          <a:spcPts val="0"/>
                        </a:spcAft>
                      </a:pPr>
                      <a:r>
                        <a:rPr lang="en-US" sz="1800" b="1" dirty="0">
                          <a:effectLst/>
                          <a:latin typeface="+mn-lt"/>
                          <a:ea typeface="+mn-ea"/>
                        </a:rPr>
                        <a:t>1</a:t>
                      </a:r>
                      <a:endParaRPr lang="en-US" sz="1800" b="1" dirty="0">
                        <a:effectLst/>
                        <a:latin typeface="Times New Roman"/>
                        <a:ea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8" name="Subtitle 6"/>
          <p:cNvSpPr txBox="1">
            <a:spLocks/>
          </p:cNvSpPr>
          <p:nvPr/>
        </p:nvSpPr>
        <p:spPr bwMode="auto">
          <a:xfrm>
            <a:off x="2328494" y="4261987"/>
            <a:ext cx="4471137" cy="29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0" indent="0" algn="ctr" defTabSz="457200" rtl="0" eaLnBrk="1" fontAlgn="base" hangingPunct="1">
              <a:lnSpc>
                <a:spcPts val="2350"/>
              </a:lnSpc>
              <a:spcBef>
                <a:spcPts val="0"/>
              </a:spcBef>
              <a:spcAft>
                <a:spcPct val="0"/>
              </a:spcAft>
              <a:buFontTx/>
              <a:buNone/>
              <a:defRPr sz="1400" kern="1200">
                <a:solidFill>
                  <a:srgbClr val="7CA0BE"/>
                </a:solidFill>
                <a:latin typeface="Brandon Text Regular"/>
                <a:ea typeface="ＭＳ Ｐゴシック" charset="0"/>
                <a:cs typeface="ＭＳ Ｐゴシック" charset="0"/>
              </a:defRPr>
            </a:lvl1pPr>
            <a:lvl2pPr marL="457200" indent="0" algn="ctr" defTabSz="457200" rtl="0" eaLnBrk="1" fontAlgn="base" hangingPunct="1">
              <a:lnSpc>
                <a:spcPts val="2350"/>
              </a:lnSpc>
              <a:spcBef>
                <a:spcPts val="0"/>
              </a:spcBef>
              <a:spcAft>
                <a:spcPct val="0"/>
              </a:spcAft>
              <a:buFontTx/>
              <a:buNone/>
              <a:defRPr sz="1400" kern="1200">
                <a:solidFill>
                  <a:srgbClr val="7CA0BE"/>
                </a:solidFill>
                <a:latin typeface="Brandon Text Regular"/>
                <a:ea typeface="ＭＳ Ｐゴシック" charset="0"/>
                <a:cs typeface="+mn-cs"/>
              </a:defRPr>
            </a:lvl2pPr>
            <a:lvl3pPr marL="914400" indent="0" algn="ctr" defTabSz="457200" rtl="0" eaLnBrk="1" fontAlgn="base" hangingPunct="1">
              <a:lnSpc>
                <a:spcPts val="2350"/>
              </a:lnSpc>
              <a:spcBef>
                <a:spcPts val="0"/>
              </a:spcBef>
              <a:spcAft>
                <a:spcPct val="0"/>
              </a:spcAft>
              <a:buFontTx/>
              <a:buNone/>
              <a:defRPr sz="1400" kern="1200">
                <a:solidFill>
                  <a:srgbClr val="7CA0BE"/>
                </a:solidFill>
                <a:latin typeface="Brandon Text Regular"/>
                <a:ea typeface="ＭＳ Ｐゴシック" charset="0"/>
                <a:cs typeface="+mn-cs"/>
              </a:defRPr>
            </a:lvl3pPr>
            <a:lvl4pPr marL="1371600" indent="0" algn="ctr" defTabSz="457200" rtl="0" eaLnBrk="1" fontAlgn="base" hangingPunct="1">
              <a:lnSpc>
                <a:spcPts val="2350"/>
              </a:lnSpc>
              <a:spcBef>
                <a:spcPts val="0"/>
              </a:spcBef>
              <a:spcAft>
                <a:spcPct val="0"/>
              </a:spcAft>
              <a:buFontTx/>
              <a:buNone/>
              <a:defRPr sz="1400" kern="1200">
                <a:solidFill>
                  <a:srgbClr val="7CA0BE"/>
                </a:solidFill>
                <a:latin typeface="Brandon Text Regular"/>
                <a:ea typeface="ＭＳ Ｐゴシック" charset="0"/>
                <a:cs typeface="+mn-cs"/>
              </a:defRPr>
            </a:lvl4pPr>
            <a:lvl5pPr marL="1828800" indent="0" algn="ctr" defTabSz="457200" rtl="0" eaLnBrk="1" fontAlgn="base" hangingPunct="1">
              <a:lnSpc>
                <a:spcPts val="2350"/>
              </a:lnSpc>
              <a:spcBef>
                <a:spcPts val="0"/>
              </a:spcBef>
              <a:spcAft>
                <a:spcPct val="0"/>
              </a:spcAft>
              <a:buFontTx/>
              <a:buNone/>
              <a:defRPr sz="1400" kern="1200">
                <a:solidFill>
                  <a:srgbClr val="7CA0BE"/>
                </a:solidFill>
                <a:latin typeface="Brandon Text Regular"/>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tx2"/>
                </a:solidFill>
                <a:latin typeface="Brandon Text Regular" charset="0"/>
              </a:rPr>
              <a:t>PROJECTS WITHIN BRANSON CITY LIMITS - 17</a:t>
            </a:r>
          </a:p>
        </p:txBody>
      </p:sp>
      <p:pic>
        <p:nvPicPr>
          <p:cNvPr id="9" name="Picture 8"/>
          <p:cNvPicPr>
            <a:picLocks noChangeAspect="1"/>
          </p:cNvPicPr>
          <p:nvPr/>
        </p:nvPicPr>
        <p:blipFill>
          <a:blip r:embed="rId2"/>
          <a:stretch>
            <a:fillRect/>
          </a:stretch>
        </p:blipFill>
        <p:spPr>
          <a:xfrm>
            <a:off x="8007379" y="4745846"/>
            <a:ext cx="1103930" cy="365760"/>
          </a:xfrm>
          <a:prstGeom prst="rect">
            <a:avLst/>
          </a:prstGeom>
        </p:spPr>
      </p:pic>
    </p:spTree>
    <p:extLst>
      <p:ext uri="{BB962C8B-B14F-4D97-AF65-F5344CB8AC3E}">
        <p14:creationId xmlns:p14="http://schemas.microsoft.com/office/powerpoint/2010/main" val="395952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88" y="1119005"/>
            <a:ext cx="7358304" cy="292608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3"/>
          <a:stretch>
            <a:fillRect/>
          </a:stretch>
        </p:blipFill>
        <p:spPr>
          <a:xfrm>
            <a:off x="8007379" y="4745846"/>
            <a:ext cx="1103930" cy="3657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49" y="749969"/>
            <a:ext cx="3449205" cy="13716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059553" y="609888"/>
            <a:ext cx="4933507" cy="4031873"/>
          </a:xfrm>
          <a:prstGeom prst="rect">
            <a:avLst/>
          </a:prstGeom>
          <a:noFill/>
        </p:spPr>
        <p:txBody>
          <a:bodyPr wrap="square" rtlCol="0">
            <a:spAutoFit/>
          </a:bodyPr>
          <a:lstStyle/>
          <a:p>
            <a:pPr marL="285750" indent="-285750">
              <a:buFont typeface="Wingdings" panose="05000000000000000000" pitchFamily="2" charset="2"/>
              <a:buChar char="v"/>
            </a:pPr>
            <a:r>
              <a:rPr lang="en-US" sz="1600" dirty="0">
                <a:solidFill>
                  <a:schemeClr val="tx2"/>
                </a:solidFill>
              </a:rPr>
              <a:t>WORKFORCE DEVELOPMENT COLLABORATIVE</a:t>
            </a:r>
          </a:p>
          <a:p>
            <a:pPr marL="285750" indent="-285750">
              <a:buFont typeface="Wingdings" panose="05000000000000000000" pitchFamily="2" charset="2"/>
              <a:buChar char="v"/>
            </a:pPr>
            <a:endParaRPr lang="en-US" sz="1600" dirty="0">
              <a:solidFill>
                <a:schemeClr val="tx2"/>
              </a:solidFill>
            </a:endParaRPr>
          </a:p>
          <a:p>
            <a:pPr marL="285750" indent="-285750">
              <a:buFont typeface="Wingdings" panose="05000000000000000000" pitchFamily="2" charset="2"/>
              <a:buChar char="v"/>
            </a:pPr>
            <a:r>
              <a:rPr lang="en-US" sz="1600" dirty="0">
                <a:solidFill>
                  <a:schemeClr val="tx2"/>
                </a:solidFill>
              </a:rPr>
              <a:t>TALENT ATTRACTION, PUERTO RICO</a:t>
            </a:r>
          </a:p>
          <a:p>
            <a:pPr marL="285750" indent="-285750">
              <a:buFont typeface="Wingdings" panose="05000000000000000000" pitchFamily="2" charset="2"/>
              <a:buChar char="v"/>
            </a:pPr>
            <a:endParaRPr lang="en-US" sz="1600" dirty="0">
              <a:solidFill>
                <a:schemeClr val="tx2"/>
              </a:solidFill>
            </a:endParaRPr>
          </a:p>
          <a:p>
            <a:pPr marL="285750" indent="-285750">
              <a:buFont typeface="Wingdings" panose="05000000000000000000" pitchFamily="2" charset="2"/>
              <a:buChar char="v"/>
            </a:pPr>
            <a:r>
              <a:rPr lang="en-US" sz="1600" dirty="0">
                <a:solidFill>
                  <a:schemeClr val="tx2"/>
                </a:solidFill>
              </a:rPr>
              <a:t>PARTNERSHIP WITH CENET, J1 ISOP PROGRAM</a:t>
            </a:r>
          </a:p>
          <a:p>
            <a:pPr marL="285750" indent="-285750">
              <a:buFont typeface="Wingdings" panose="05000000000000000000" pitchFamily="2" charset="2"/>
              <a:buChar char="v"/>
            </a:pPr>
            <a:endParaRPr lang="en-US" sz="1600" dirty="0">
              <a:solidFill>
                <a:schemeClr val="tx2"/>
              </a:solidFill>
            </a:endParaRPr>
          </a:p>
          <a:p>
            <a:pPr marL="285750" indent="-285750">
              <a:buFont typeface="Wingdings" panose="05000000000000000000" pitchFamily="2" charset="2"/>
              <a:buChar char="v"/>
            </a:pPr>
            <a:r>
              <a:rPr lang="en-US" sz="1600" dirty="0">
                <a:solidFill>
                  <a:schemeClr val="tx2"/>
                </a:solidFill>
              </a:rPr>
              <a:t>IMAGINE BRANSON 2.0</a:t>
            </a:r>
          </a:p>
          <a:p>
            <a:pPr marL="285750" indent="-285750">
              <a:buFont typeface="Wingdings" panose="05000000000000000000" pitchFamily="2" charset="2"/>
              <a:buChar char="v"/>
            </a:pPr>
            <a:endParaRPr lang="en-US" sz="1600" dirty="0">
              <a:solidFill>
                <a:schemeClr val="tx2"/>
              </a:solidFill>
            </a:endParaRPr>
          </a:p>
          <a:p>
            <a:pPr marL="285750" indent="-285750">
              <a:buFont typeface="Wingdings" panose="05000000000000000000" pitchFamily="2" charset="2"/>
              <a:buChar char="v"/>
            </a:pPr>
            <a:r>
              <a:rPr lang="en-US" sz="1600" dirty="0">
                <a:solidFill>
                  <a:schemeClr val="tx2"/>
                </a:solidFill>
              </a:rPr>
              <a:t>TANEY COUNTY WORKFORCE SUMMIT</a:t>
            </a:r>
          </a:p>
          <a:p>
            <a:pPr marL="285750" indent="-285750">
              <a:buFont typeface="Wingdings" panose="05000000000000000000" pitchFamily="2" charset="2"/>
              <a:buChar char="v"/>
            </a:pPr>
            <a:endParaRPr lang="en-US" sz="1600" dirty="0">
              <a:solidFill>
                <a:schemeClr val="tx2"/>
              </a:solidFill>
            </a:endParaRPr>
          </a:p>
          <a:p>
            <a:pPr marL="285750" indent="-285750">
              <a:buFont typeface="Wingdings" panose="05000000000000000000" pitchFamily="2" charset="2"/>
              <a:buChar char="v"/>
            </a:pPr>
            <a:r>
              <a:rPr lang="en-US" sz="1600" dirty="0">
                <a:solidFill>
                  <a:schemeClr val="tx2"/>
                </a:solidFill>
              </a:rPr>
              <a:t>K-12/K-8 ENGAGEMENT</a:t>
            </a:r>
          </a:p>
          <a:p>
            <a:pPr marL="742950" lvl="1" indent="-285750">
              <a:buFont typeface="Wingdings" panose="05000000000000000000" pitchFamily="2" charset="2"/>
              <a:buChar char="v"/>
            </a:pPr>
            <a:r>
              <a:rPr lang="en-US" sz="1600" dirty="0">
                <a:solidFill>
                  <a:schemeClr val="tx2"/>
                </a:solidFill>
              </a:rPr>
              <a:t>TANEY COUNTY CAREER DAYS</a:t>
            </a:r>
          </a:p>
          <a:p>
            <a:pPr marL="742950" lvl="1" indent="-285750">
              <a:buFont typeface="Wingdings" panose="05000000000000000000" pitchFamily="2" charset="2"/>
              <a:buChar char="v"/>
            </a:pPr>
            <a:r>
              <a:rPr lang="en-US" sz="1600" dirty="0">
                <a:solidFill>
                  <a:schemeClr val="tx2"/>
                </a:solidFill>
              </a:rPr>
              <a:t>GOCAPS</a:t>
            </a:r>
          </a:p>
          <a:p>
            <a:pPr marL="742950" lvl="1" indent="-285750">
              <a:buFont typeface="Wingdings" panose="05000000000000000000" pitchFamily="2" charset="2"/>
              <a:buChar char="v"/>
            </a:pPr>
            <a:r>
              <a:rPr lang="en-US" sz="1600" dirty="0">
                <a:solidFill>
                  <a:schemeClr val="tx2"/>
                </a:solidFill>
              </a:rPr>
              <a:t>NATIONAL CAREER READINESS CERTIFICATE</a:t>
            </a:r>
          </a:p>
          <a:p>
            <a:pPr marL="742950" lvl="1" indent="-285750">
              <a:buFont typeface="Wingdings" panose="05000000000000000000" pitchFamily="2" charset="2"/>
              <a:buChar char="v"/>
            </a:pPr>
            <a:endParaRPr lang="en-US" sz="1600" dirty="0">
              <a:solidFill>
                <a:schemeClr val="tx2"/>
              </a:solidFill>
            </a:endParaRPr>
          </a:p>
          <a:p>
            <a:pPr marL="285750" indent="-285750">
              <a:buFont typeface="Wingdings" panose="05000000000000000000" pitchFamily="2" charset="2"/>
              <a:buChar char="v"/>
            </a:pPr>
            <a:r>
              <a:rPr lang="en-US" sz="1600" dirty="0">
                <a:solidFill>
                  <a:schemeClr val="tx2"/>
                </a:solidFill>
              </a:rPr>
              <a:t>LABORSHED ANALYTICS &amp; DATA SETS</a:t>
            </a:r>
          </a:p>
        </p:txBody>
      </p:sp>
      <p:pic>
        <p:nvPicPr>
          <p:cNvPr id="5" name="Picture 4"/>
          <p:cNvPicPr>
            <a:picLocks noChangeAspect="1"/>
          </p:cNvPicPr>
          <p:nvPr/>
        </p:nvPicPr>
        <p:blipFill>
          <a:blip r:embed="rId3"/>
          <a:stretch>
            <a:fillRect/>
          </a:stretch>
        </p:blipFill>
        <p:spPr>
          <a:xfrm>
            <a:off x="229049" y="2327002"/>
            <a:ext cx="3657607" cy="2395733"/>
          </a:xfrm>
          <a:prstGeom prst="rect">
            <a:avLst/>
          </a:prstGeom>
        </p:spPr>
      </p:pic>
      <p:pic>
        <p:nvPicPr>
          <p:cNvPr id="8" name="Picture 7"/>
          <p:cNvPicPr>
            <a:picLocks noChangeAspect="1"/>
          </p:cNvPicPr>
          <p:nvPr/>
        </p:nvPicPr>
        <p:blipFill>
          <a:blip r:embed="rId4"/>
          <a:stretch>
            <a:fillRect/>
          </a:stretch>
        </p:blipFill>
        <p:spPr>
          <a:xfrm>
            <a:off x="8007379" y="4745846"/>
            <a:ext cx="1103930" cy="365760"/>
          </a:xfrm>
          <a:prstGeom prst="rect">
            <a:avLst/>
          </a:prstGeom>
        </p:spPr>
      </p:pic>
    </p:spTree>
    <p:extLst>
      <p:ext uri="{BB962C8B-B14F-4D97-AF65-F5344CB8AC3E}">
        <p14:creationId xmlns:p14="http://schemas.microsoft.com/office/powerpoint/2010/main" val="244734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691190"/>
            <a:ext cx="725488"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56" y="1698893"/>
            <a:ext cx="6889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56" y="2728685"/>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55" y="3766135"/>
            <a:ext cx="6889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7"/>
          <p:cNvSpPr txBox="1">
            <a:spLocks noChangeArrowheads="1"/>
          </p:cNvSpPr>
          <p:nvPr/>
        </p:nvSpPr>
        <p:spPr bwMode="auto">
          <a:xfrm>
            <a:off x="1494924" y="3035865"/>
            <a:ext cx="59691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Brandon Text Regular"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Brandon Text Regular"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Brandon Text Regular"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Brandon Text Regular"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Brandon Text Regular"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9pPr>
          </a:lstStyle>
          <a:p>
            <a:pPr eaLnBrk="1" hangingPunct="1">
              <a:spcBef>
                <a:spcPct val="0"/>
              </a:spcBef>
              <a:buFontTx/>
              <a:buNone/>
            </a:pPr>
            <a:r>
              <a:rPr lang="en-US" altLang="en-US" sz="2400" b="1" dirty="0">
                <a:solidFill>
                  <a:schemeClr val="tx2"/>
                </a:solidFill>
              </a:rPr>
              <a:t>/TaneyCountyPartnership &amp; /OnPointMO</a:t>
            </a:r>
          </a:p>
        </p:txBody>
      </p:sp>
      <p:sp>
        <p:nvSpPr>
          <p:cNvPr id="14" name="TextBox 16"/>
          <p:cNvSpPr txBox="1">
            <a:spLocks noChangeArrowheads="1"/>
          </p:cNvSpPr>
          <p:nvPr/>
        </p:nvSpPr>
        <p:spPr bwMode="auto">
          <a:xfrm>
            <a:off x="1494925" y="1999724"/>
            <a:ext cx="4932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Brandon Text Regular"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Brandon Text Regular"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Brandon Text Regular"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Brandon Text Regular"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Brandon Text Regular"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9pPr>
          </a:lstStyle>
          <a:p>
            <a:pPr eaLnBrk="1" hangingPunct="1">
              <a:spcBef>
                <a:spcPct val="0"/>
              </a:spcBef>
              <a:buFontTx/>
              <a:buNone/>
            </a:pPr>
            <a:r>
              <a:rPr lang="en-US" altLang="en-US" sz="2400" b="1" dirty="0">
                <a:solidFill>
                  <a:schemeClr val="tx2"/>
                </a:solidFill>
              </a:rPr>
              <a:t>/company/Taney-County-Partnership</a:t>
            </a:r>
          </a:p>
        </p:txBody>
      </p:sp>
      <p:sp>
        <p:nvSpPr>
          <p:cNvPr id="15" name="Rectangle 18"/>
          <p:cNvSpPr>
            <a:spLocks noChangeArrowheads="1"/>
          </p:cNvSpPr>
          <p:nvPr/>
        </p:nvSpPr>
        <p:spPr bwMode="auto">
          <a:xfrm>
            <a:off x="1494925" y="4066966"/>
            <a:ext cx="3863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Brandon Text Regular"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Brandon Text Regular"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Brandon Text Regular"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Brandon Text Regular"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Brandon Text Regular"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Brandon Text Regular" pitchFamily="34" charset="0"/>
                <a:ea typeface="MS PGothic" pitchFamily="34" charset="-128"/>
              </a:defRPr>
            </a:lvl9pPr>
          </a:lstStyle>
          <a:p>
            <a:pPr eaLnBrk="1" hangingPunct="1">
              <a:spcBef>
                <a:spcPct val="0"/>
              </a:spcBef>
              <a:buFontTx/>
              <a:buNone/>
            </a:pPr>
            <a:r>
              <a:rPr lang="en-US" altLang="en-US" sz="2400" b="1" dirty="0">
                <a:solidFill>
                  <a:schemeClr val="tx2"/>
                </a:solidFill>
              </a:rPr>
              <a:t>@TaneyMO &amp; @OnPointMO</a:t>
            </a:r>
          </a:p>
        </p:txBody>
      </p:sp>
      <p:sp>
        <p:nvSpPr>
          <p:cNvPr id="16" name="Content Placeholder 2"/>
          <p:cNvSpPr txBox="1">
            <a:spLocks/>
          </p:cNvSpPr>
          <p:nvPr/>
        </p:nvSpPr>
        <p:spPr>
          <a:xfrm>
            <a:off x="1494924" y="1021389"/>
            <a:ext cx="7500220" cy="452438"/>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Brandon Text Regular"/>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Brandon Text Regular"/>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Brandon Text Regular"/>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Brandon Text Regular"/>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Brandon Text Regular"/>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US" altLang="en-US" sz="2400" b="1" dirty="0">
                <a:solidFill>
                  <a:schemeClr val="tx2"/>
                </a:solidFill>
                <a:latin typeface="Brandon Text Regular" pitchFamily="34" charset="0"/>
              </a:rPr>
              <a:t>TaneyCountyPartnership.com &amp; OnPointMO.com</a:t>
            </a:r>
          </a:p>
        </p:txBody>
      </p:sp>
      <p:pic>
        <p:nvPicPr>
          <p:cNvPr id="11" name="Picture 10"/>
          <p:cNvPicPr>
            <a:picLocks noChangeAspect="1"/>
          </p:cNvPicPr>
          <p:nvPr/>
        </p:nvPicPr>
        <p:blipFill>
          <a:blip r:embed="rId6"/>
          <a:stretch>
            <a:fillRect/>
          </a:stretch>
        </p:blipFill>
        <p:spPr>
          <a:xfrm>
            <a:off x="8007379" y="4745846"/>
            <a:ext cx="1103930" cy="365760"/>
          </a:xfrm>
          <a:prstGeom prst="rect">
            <a:avLst/>
          </a:prstGeom>
        </p:spPr>
      </p:pic>
    </p:spTree>
    <p:extLst>
      <p:ext uri="{BB962C8B-B14F-4D97-AF65-F5344CB8AC3E}">
        <p14:creationId xmlns:p14="http://schemas.microsoft.com/office/powerpoint/2010/main" val="260922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021" y="227837"/>
            <a:ext cx="4454920" cy="914400"/>
          </a:xfrm>
        </p:spPr>
        <p:txBody>
          <a:bodyPr/>
          <a:lstStyle/>
          <a:p>
            <a:pPr algn="ctr"/>
            <a:r>
              <a:rPr lang="en-US" sz="4800" dirty="0">
                <a:solidFill>
                  <a:schemeClr val="tx2"/>
                </a:solidFill>
                <a:latin typeface="+mn-lt"/>
              </a:rPr>
              <a:t>THANK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195" y="2888742"/>
            <a:ext cx="4139047" cy="1645920"/>
          </a:xfrm>
          <a:prstGeom prst="rect">
            <a:avLst/>
          </a:prstGeom>
        </p:spPr>
      </p:pic>
      <p:pic>
        <p:nvPicPr>
          <p:cNvPr id="6" name="Picture 5"/>
          <p:cNvPicPr>
            <a:picLocks noChangeAspect="1"/>
          </p:cNvPicPr>
          <p:nvPr/>
        </p:nvPicPr>
        <p:blipFill>
          <a:blip r:embed="rId3"/>
          <a:stretch>
            <a:fillRect/>
          </a:stretch>
        </p:blipFill>
        <p:spPr>
          <a:xfrm>
            <a:off x="229049" y="2513835"/>
            <a:ext cx="3657607" cy="2395733"/>
          </a:xfrm>
          <a:prstGeom prst="rect">
            <a:avLst/>
          </a:prstGeom>
        </p:spPr>
      </p:pic>
      <p:pic>
        <p:nvPicPr>
          <p:cNvPr id="7" name="Picture 6"/>
          <p:cNvPicPr>
            <a:picLocks noChangeAspect="1"/>
          </p:cNvPicPr>
          <p:nvPr/>
        </p:nvPicPr>
        <p:blipFill>
          <a:blip r:embed="rId4"/>
          <a:stretch>
            <a:fillRect/>
          </a:stretch>
        </p:blipFill>
        <p:spPr>
          <a:xfrm>
            <a:off x="2521318" y="1107389"/>
            <a:ext cx="4216400" cy="1397000"/>
          </a:xfrm>
          <a:prstGeom prst="rect">
            <a:avLst/>
          </a:prstGeom>
        </p:spPr>
      </p:pic>
    </p:spTree>
    <p:extLst>
      <p:ext uri="{BB962C8B-B14F-4D97-AF65-F5344CB8AC3E}">
        <p14:creationId xmlns:p14="http://schemas.microsoft.com/office/powerpoint/2010/main" val="1900035325"/>
      </p:ext>
    </p:extLst>
  </p:cSld>
  <p:clrMapOvr>
    <a:masterClrMapping/>
  </p:clrMapOvr>
</p:sld>
</file>

<file path=ppt/theme/theme1.xml><?xml version="1.0" encoding="utf-8"?>
<a:theme xmlns:a="http://schemas.openxmlformats.org/drawingml/2006/main" name="BRAN-117 Identity_PPTSlides_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BRAN-117 Identity_PPTSlides_16x9</Template>
  <TotalTime>1828</TotalTime>
  <Words>322</Words>
  <Application>Microsoft Office PowerPoint</Application>
  <PresentationFormat>On-screen Show (16:9)</PresentationFormat>
  <Paragraphs>90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ＭＳ Ｐゴシック</vt:lpstr>
      <vt:lpstr>ＭＳ Ｐゴシック</vt:lpstr>
      <vt:lpstr>Arial</vt:lpstr>
      <vt:lpstr>Brandon Text Regular</vt:lpstr>
      <vt:lpstr>Calibri</vt:lpstr>
      <vt:lpstr>Times New Roman</vt:lpstr>
      <vt:lpstr>Wingdings</vt:lpstr>
      <vt:lpstr>BRAN-117 Identity_PPTSlides_16x9</vt:lpstr>
      <vt:lpstr>Taney county partnership</vt:lpstr>
      <vt:lpstr>partners</vt:lpstr>
      <vt:lpstr>    Announced projects:  American gondola, hatfield &amp; mccoy, longhorn steakhouse, the branson coaster</vt:lpstr>
      <vt:lpstr>Project pipeline</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dc:creator>Jonas Arjes</dc:creator>
  <cp:lastModifiedBy>Jonas Arjes</cp:lastModifiedBy>
  <cp:revision>45</cp:revision>
  <dcterms:created xsi:type="dcterms:W3CDTF">2016-04-20T16:23:44Z</dcterms:created>
  <dcterms:modified xsi:type="dcterms:W3CDTF">2017-06-29T14:55:05Z</dcterms:modified>
</cp:coreProperties>
</file>